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1" r:id="rId3"/>
    <p:sldMasterId id="2147483699" r:id="rId4"/>
  </p:sldMasterIdLst>
  <p:notesMasterIdLst>
    <p:notesMasterId r:id="rId89"/>
  </p:notesMasterIdLst>
  <p:sldIdLst>
    <p:sldId id="292" r:id="rId5"/>
    <p:sldId id="287" r:id="rId6"/>
    <p:sldId id="503" r:id="rId7"/>
    <p:sldId id="290" r:id="rId8"/>
    <p:sldId id="295" r:id="rId9"/>
    <p:sldId id="297" r:id="rId10"/>
    <p:sldId id="356" r:id="rId11"/>
    <p:sldId id="379" r:id="rId12"/>
    <p:sldId id="497" r:id="rId13"/>
    <p:sldId id="385" r:id="rId14"/>
    <p:sldId id="489" r:id="rId15"/>
    <p:sldId id="490" r:id="rId16"/>
    <p:sldId id="491" r:id="rId17"/>
    <p:sldId id="492" r:id="rId18"/>
    <p:sldId id="500" r:id="rId19"/>
    <p:sldId id="493" r:id="rId20"/>
    <p:sldId id="494" r:id="rId21"/>
    <p:sldId id="504" r:id="rId22"/>
    <p:sldId id="505" r:id="rId23"/>
    <p:sldId id="390" r:id="rId24"/>
    <p:sldId id="449" r:id="rId25"/>
    <p:sldId id="450" r:id="rId26"/>
    <p:sldId id="454" r:id="rId27"/>
    <p:sldId id="413" r:id="rId28"/>
    <p:sldId id="361" r:id="rId29"/>
    <p:sldId id="393" r:id="rId30"/>
    <p:sldId id="392" r:id="rId31"/>
    <p:sldId id="394" r:id="rId32"/>
    <p:sldId id="396" r:id="rId33"/>
    <p:sldId id="404" r:id="rId34"/>
    <p:sldId id="403" r:id="rId35"/>
    <p:sldId id="405" r:id="rId36"/>
    <p:sldId id="406" r:id="rId37"/>
    <p:sldId id="407" r:id="rId38"/>
    <p:sldId id="411" r:id="rId39"/>
    <p:sldId id="409" r:id="rId40"/>
    <p:sldId id="410" r:id="rId41"/>
    <p:sldId id="415" r:id="rId42"/>
    <p:sldId id="414" r:id="rId43"/>
    <p:sldId id="451" r:id="rId44"/>
    <p:sldId id="452" r:id="rId45"/>
    <p:sldId id="453" r:id="rId46"/>
    <p:sldId id="427" r:id="rId47"/>
    <p:sldId id="419" r:id="rId48"/>
    <p:sldId id="425" r:id="rId49"/>
    <p:sldId id="426" r:id="rId50"/>
    <p:sldId id="498" r:id="rId51"/>
    <p:sldId id="420" r:id="rId52"/>
    <p:sldId id="445" r:id="rId53"/>
    <p:sldId id="428" r:id="rId54"/>
    <p:sldId id="429" r:id="rId55"/>
    <p:sldId id="440" r:id="rId56"/>
    <p:sldId id="421" r:id="rId57"/>
    <p:sldId id="433" r:id="rId58"/>
    <p:sldId id="434" r:id="rId59"/>
    <p:sldId id="435" r:id="rId60"/>
    <p:sldId id="441" r:id="rId61"/>
    <p:sldId id="442" r:id="rId62"/>
    <p:sldId id="443" r:id="rId63"/>
    <p:sldId id="484" r:id="rId64"/>
    <p:sldId id="446" r:id="rId65"/>
    <p:sldId id="470" r:id="rId66"/>
    <p:sldId id="471" r:id="rId67"/>
    <p:sldId id="473" r:id="rId68"/>
    <p:sldId id="474" r:id="rId69"/>
    <p:sldId id="477" r:id="rId70"/>
    <p:sldId id="499" r:id="rId71"/>
    <p:sldId id="501" r:id="rId72"/>
    <p:sldId id="455" r:id="rId73"/>
    <p:sldId id="456" r:id="rId74"/>
    <p:sldId id="457" r:id="rId75"/>
    <p:sldId id="416" r:id="rId76"/>
    <p:sldId id="375" r:id="rId77"/>
    <p:sldId id="462" r:id="rId78"/>
    <p:sldId id="463" r:id="rId79"/>
    <p:sldId id="464" r:id="rId80"/>
    <p:sldId id="465" r:id="rId81"/>
    <p:sldId id="466" r:id="rId82"/>
    <p:sldId id="417" r:id="rId83"/>
    <p:sldId id="458" r:id="rId84"/>
    <p:sldId id="467" r:id="rId85"/>
    <p:sldId id="296" r:id="rId86"/>
    <p:sldId id="293" r:id="rId87"/>
    <p:sldId id="26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4C8452"/>
    <a:srgbClr val="2D2D61"/>
    <a:srgbClr val="023F76"/>
    <a:srgbClr val="FFFFFF"/>
    <a:srgbClr val="000000"/>
    <a:srgbClr val="FFFF99"/>
    <a:srgbClr val="E2EFD9"/>
    <a:srgbClr val="8ABC68"/>
    <a:srgbClr val="BFD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0213" autoAdjust="0"/>
  </p:normalViewPr>
  <p:slideViewPr>
    <p:cSldViewPr snapToGrid="0">
      <p:cViewPr varScale="1">
        <p:scale>
          <a:sx n="75" d="100"/>
          <a:sy n="75" d="100"/>
        </p:scale>
        <p:origin x="43" y="43"/>
      </p:cViewPr>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7D735A-954C-486C-8ED7-76E69D825647}" type="datetimeFigureOut">
              <a:rPr lang="en-GB" smtClean="0"/>
              <a:t>10/06/2024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D18EF-5364-4685-AE21-4BFB962FDA2C}" type="slidenum">
              <a:rPr lang="en-GB" smtClean="0"/>
              <a:t>‹#›</a:t>
            </a:fld>
            <a:endParaRPr lang="en-GB"/>
          </a:p>
        </p:txBody>
      </p:sp>
    </p:spTree>
    <p:extLst>
      <p:ext uri="{BB962C8B-B14F-4D97-AF65-F5344CB8AC3E}">
        <p14:creationId xmlns:p14="http://schemas.microsoft.com/office/powerpoint/2010/main" val="353979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organising this conference! Today Martin and I will update on </a:t>
            </a:r>
            <a:r>
              <a:rPr lang="en-GB"/>
              <a:t>an N-Code-fundedl </a:t>
            </a:r>
            <a:r>
              <a:rPr lang="en-GB" dirty="0"/>
              <a:t>Seed project that started in Dec 2024 on Non-invasive BCI for remote rehab and training of motor skills</a:t>
            </a:r>
          </a:p>
        </p:txBody>
      </p:sp>
      <p:sp>
        <p:nvSpPr>
          <p:cNvPr id="4" name="Slide Number Placeholder 3"/>
          <p:cNvSpPr>
            <a:spLocks noGrp="1"/>
          </p:cNvSpPr>
          <p:nvPr>
            <p:ph type="sldNum" sz="quarter" idx="5"/>
          </p:nvPr>
        </p:nvSpPr>
        <p:spPr/>
        <p:txBody>
          <a:bodyPr/>
          <a:lstStyle/>
          <a:p>
            <a:fld id="{CBFD18EF-5364-4685-AE21-4BFB962FDA2C}" type="slidenum">
              <a:rPr lang="en-GB" smtClean="0"/>
              <a:t>1</a:t>
            </a:fld>
            <a:endParaRPr lang="en-GB"/>
          </a:p>
        </p:txBody>
      </p:sp>
    </p:spTree>
    <p:extLst>
      <p:ext uri="{BB962C8B-B14F-4D97-AF65-F5344CB8AC3E}">
        <p14:creationId xmlns:p14="http://schemas.microsoft.com/office/powerpoint/2010/main" val="212454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964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18 healthy participants participated in a finger sequence production task:</a:t>
            </a:r>
          </a:p>
          <a:p>
            <a:pPr marL="171450" indent="-171450">
              <a:buFontTx/>
              <a:buChar char="-"/>
            </a:pPr>
            <a:r>
              <a:rPr lang="en-GB" dirty="0"/>
              <a:t>Learned to produce a sequence of 4 finger presses with different timings in the slow and fast conditions - or single press (control)</a:t>
            </a:r>
          </a:p>
          <a:p>
            <a:pPr marL="0" indent="0">
              <a:buFontTx/>
              <a:buNone/>
            </a:pPr>
            <a:endParaRPr lang="en-GB" dirty="0"/>
          </a:p>
          <a:p>
            <a:pPr marL="171450" indent="-171450">
              <a:buFontTx/>
              <a:buChar char="-"/>
            </a:pPr>
            <a:r>
              <a:rPr lang="en-GB" dirty="0"/>
              <a:t>On each trial: </a:t>
            </a:r>
          </a:p>
          <a:p>
            <a:pPr marL="628650" lvl="1" indent="-171450">
              <a:buFontTx/>
              <a:buChar char="-"/>
            </a:pPr>
            <a:r>
              <a:rPr lang="en-GB" dirty="0"/>
              <a:t>sequence cue </a:t>
            </a:r>
          </a:p>
          <a:p>
            <a:pPr marL="628650" lvl="1" indent="-171450">
              <a:buFontTx/>
              <a:buChar char="-"/>
            </a:pPr>
            <a:r>
              <a:rPr lang="en-GB" dirty="0"/>
              <a:t>-&gt; 1.5s to prepare the finger sequence </a:t>
            </a:r>
          </a:p>
          <a:p>
            <a:pPr marL="628650" lvl="1" indent="-171450">
              <a:buFontTx/>
              <a:buChar char="-"/>
            </a:pPr>
            <a:r>
              <a:rPr lang="en-GB" dirty="0"/>
              <a:t>1</a:t>
            </a:r>
            <a:r>
              <a:rPr lang="en-GB" baseline="30000" dirty="0"/>
              <a:t>st</a:t>
            </a:r>
            <a:r>
              <a:rPr lang="en-GB" dirty="0"/>
              <a:t> press should be as quick as possible, which is the RT that I will refer to later </a:t>
            </a:r>
          </a:p>
          <a:p>
            <a:pPr marL="628650" lvl="1" indent="-171450">
              <a:buFontTx/>
              <a:buChar char="-"/>
            </a:pPr>
            <a:r>
              <a:rPr lang="en-GB" dirty="0"/>
              <a:t>Slow condition: 800ms intervals between the key presses – fast condition: only 400ms</a:t>
            </a:r>
          </a:p>
          <a:p>
            <a:pPr marL="0" indent="0">
              <a:buFontTx/>
              <a:buNone/>
            </a:pPr>
            <a:endParaRPr lang="en-GB" dirty="0"/>
          </a:p>
          <a:p>
            <a:pPr marL="628650" lvl="1" indent="-171450">
              <a:buFontTx/>
              <a:buChar char="-"/>
            </a:pPr>
            <a:r>
              <a:rPr lang="en-GB" dirty="0"/>
              <a:t>Feedback: RT + accuracy of their timing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44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EEG data: offline analysis</a:t>
            </a:r>
          </a:p>
          <a:p>
            <a:endParaRPr lang="en-US" dirty="0"/>
          </a:p>
          <a:p>
            <a:r>
              <a:rPr lang="en-US" dirty="0"/>
              <a:t>Oscillatory activity over motor cortex – how it changes during trial:</a:t>
            </a:r>
          </a:p>
          <a:p>
            <a:pPr marL="171450" indent="-171450">
              <a:buFontTx/>
              <a:buChar char="-"/>
            </a:pPr>
            <a:r>
              <a:rPr lang="en-US" dirty="0"/>
              <a:t>Color: power</a:t>
            </a:r>
          </a:p>
          <a:p>
            <a:pPr marL="0" indent="0">
              <a:buFontTx/>
              <a:buNone/>
            </a:pPr>
            <a:r>
              <a:rPr lang="en-US" dirty="0"/>
              <a:t>… and ERD is a decrease in power – so the blue parts</a:t>
            </a:r>
          </a:p>
          <a:p>
            <a:pPr marL="0" indent="0">
              <a:buFontTx/>
              <a:buNone/>
            </a:pPr>
            <a:r>
              <a:rPr lang="en-US" dirty="0"/>
              <a:t>1) Duration of ERD during movement production is dependent on the condition – </a:t>
            </a:r>
            <a:r>
              <a:rPr lang="en-US" dirty="0" err="1"/>
              <a:t>bcs</a:t>
            </a:r>
            <a:r>
              <a:rPr lang="en-US" dirty="0"/>
              <a:t> in the slow condition the presses were spaced further apart than in the fast condition, and in the thumb condition it was just one quick finger movement</a:t>
            </a:r>
          </a:p>
          <a:p>
            <a:pPr marL="0" indent="0">
              <a:buFontTx/>
              <a:buNone/>
            </a:pPr>
            <a:r>
              <a:rPr lang="en-US" dirty="0"/>
              <a:t>2) After the movement sequence we see a beta rebound – </a:t>
            </a:r>
            <a:r>
              <a:rPr lang="en-US" dirty="0" err="1"/>
              <a:t>ie</a:t>
            </a:r>
            <a:r>
              <a:rPr lang="en-US" dirty="0"/>
              <a:t> high power – except for slow condition (cut off at end of plot)</a:t>
            </a:r>
          </a:p>
          <a:p>
            <a:r>
              <a:rPr lang="en-US" dirty="0"/>
              <a:t>3) IMPORTANT: we see the same pattern during preparation of the movement sequence: first ERD then rebound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571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statistically: </a:t>
            </a:r>
            <a:r>
              <a:rPr lang="en-GB" dirty="0"/>
              <a:t>During what times in a trial the neuronal activity significantly deviates from baseline?</a:t>
            </a:r>
          </a:p>
          <a:p>
            <a:endParaRPr lang="en-US" dirty="0"/>
          </a:p>
          <a:p>
            <a:r>
              <a:rPr lang="en-US" dirty="0"/>
              <a:t>Mu:</a:t>
            </a:r>
          </a:p>
          <a:p>
            <a:r>
              <a:rPr lang="en-US" dirty="0"/>
              <a:t>- preparation: fluctuates around 0</a:t>
            </a:r>
          </a:p>
          <a:p>
            <a:r>
              <a:rPr lang="en-US" dirty="0"/>
              <a:t>- production: cluster of very significant ERD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91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other two conditions we see the same thing for mu:</a:t>
            </a:r>
          </a:p>
          <a:p>
            <a:pPr marL="171450" indent="-171450">
              <a:buFontTx/>
              <a:buChar char="-"/>
            </a:pPr>
            <a:r>
              <a:rPr lang="en-US" dirty="0"/>
              <a:t>Significant clusters during production</a:t>
            </a:r>
          </a:p>
          <a:p>
            <a:pPr marL="171450" indent="-171450">
              <a:buFontTx/>
              <a:buChar char="-"/>
            </a:pPr>
            <a:r>
              <a:rPr lang="en-US" dirty="0"/>
              <a:t>Again: they get shorter depending on the condition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202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IMPORTANT difference in beta:</a:t>
            </a:r>
          </a:p>
          <a:p>
            <a:pPr marL="171450" indent="-171450">
              <a:buFontTx/>
              <a:buChar char="-"/>
            </a:pPr>
            <a:r>
              <a:rPr lang="en-US" dirty="0"/>
              <a:t>ERD – as we saw before- is also observable during the preparation phase</a:t>
            </a:r>
          </a:p>
          <a:p>
            <a:pPr marL="171450" indent="-171450">
              <a:buFontTx/>
              <a:buChar char="-"/>
            </a:pPr>
            <a:r>
              <a:rPr lang="en-US" dirty="0"/>
              <a:t>And, similar to mu, also during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8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in the brain the beta ERD occurs?</a:t>
            </a:r>
          </a:p>
          <a:p>
            <a:endParaRPr lang="en-US" dirty="0"/>
          </a:p>
          <a:p>
            <a:r>
              <a:rPr lang="en-US" dirty="0"/>
              <a:t>-&gt; Contralateral motor cortex</a:t>
            </a:r>
          </a:p>
          <a:p>
            <a:endParaRPr lang="en-US" dirty="0"/>
          </a:p>
          <a:p>
            <a:r>
              <a:rPr lang="en-US" dirty="0"/>
              <a:t>… in all 3 conditions – very similar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64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LMMs: Which frequency band … at what time during preparation … predicts RT and sequence timing?</a:t>
            </a:r>
          </a:p>
          <a:p>
            <a:endParaRPr lang="en-GB" dirty="0"/>
          </a:p>
          <a:p>
            <a:r>
              <a:rPr lang="en-GB" dirty="0"/>
              <a:t>We modelled RT and </a:t>
            </a:r>
            <a:r>
              <a:rPr lang="en-GB" dirty="0" err="1"/>
              <a:t>timingAccuracy</a:t>
            </a:r>
            <a:r>
              <a:rPr lang="en-GB" dirty="0"/>
              <a:t> with an intercept, power as fixed effect, and subjects as random effect.</a:t>
            </a:r>
          </a:p>
          <a:p>
            <a:endParaRPr lang="en-US" dirty="0"/>
          </a:p>
          <a:p>
            <a:r>
              <a:rPr lang="en-US" dirty="0"/>
              <a:t>Mu and </a:t>
            </a:r>
            <a:r>
              <a:rPr lang="en-US" dirty="0" err="1"/>
              <a:t>lowBeta</a:t>
            </a:r>
            <a:r>
              <a:rPr lang="en-US" dirty="0"/>
              <a:t> predict RT in the 400-1100ms interval of the preparation period</a:t>
            </a:r>
          </a:p>
          <a:p>
            <a:r>
              <a:rPr lang="en-US" dirty="0" err="1"/>
              <a:t>lowBeta</a:t>
            </a:r>
            <a:r>
              <a:rPr lang="en-US" dirty="0"/>
              <a:t> seems to drive this significance if we look at the whole beta band</a:t>
            </a:r>
          </a:p>
          <a:p>
            <a:endParaRPr lang="en-US" dirty="0"/>
          </a:p>
          <a:p>
            <a:r>
              <a:rPr lang="en-US" dirty="0" err="1"/>
              <a:t>timingAccuracy</a:t>
            </a:r>
            <a:r>
              <a:rPr lang="en-US" dirty="0"/>
              <a:t> is only predicted by beta, not mu, in the same time intervals.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41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didn’t expect is, that these correlations were negative.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ran further analyses, and due to the fact, that there’s a lot of inter-subject variability, we constricted the frequencies we looked at to a 5Hz band centered on the maximal ERD of each subject.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has also been used in very similar studies.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resulted in the expected positive correlation between power and RT.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99544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did some further analyses to look at individual subjects, and it really surprised us that the relation between behaviour and power can be reversed between subjects.</a:t>
            </a:r>
          </a:p>
          <a:p>
            <a:r>
              <a:rPr lang="en-GB" dirty="0"/>
              <a:t>E.g. for subject 4, low power predicts low RTs, while for subject 6, high power predicts fast RTs.</a:t>
            </a:r>
          </a:p>
          <a:p>
            <a:endParaRPr lang="en-GB" dirty="0"/>
          </a:p>
          <a:p>
            <a:r>
              <a:rPr lang="en-GB" dirty="0"/>
              <a:t>Going forward, and thinking of our implementation of the BCI, we think that we need to first run a short RT test to determine this association for each participant and then feedback accordingly.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3788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effectLst/>
                <a:latin typeface="Arial" panose="020B0604020202020204" pitchFamily="34" charset="0"/>
                <a:ea typeface="Calibri" panose="020F0502020204030204" pitchFamily="34" charset="0"/>
                <a:cs typeface="Times New Roman" panose="02020603050405020304" pitchFamily="18" charset="0"/>
              </a:rPr>
              <a:t>Skilled actions</a:t>
            </a:r>
            <a:r>
              <a:rPr lang="en-GB" sz="1800" dirty="0">
                <a:effectLst/>
                <a:latin typeface="Arial" panose="020B0604020202020204" pitchFamily="34" charset="0"/>
                <a:ea typeface="Calibri" panose="020F0502020204030204" pitchFamily="34" charset="0"/>
                <a:cs typeface="Times New Roman" panose="02020603050405020304" pitchFamily="18" charset="0"/>
              </a:rPr>
              <a:t> such as unlocking your phone with a code, handwriting, typing on a keyboard, are </a:t>
            </a:r>
            <a:r>
              <a:rPr lang="en-GB" sz="2800" dirty="0"/>
              <a:t>something we largely take for granted.</a:t>
            </a:r>
            <a:endParaRPr lang="en-GB" sz="1800" dirty="0">
              <a:effectLst/>
              <a:latin typeface="Arial" panose="020B0604020202020204" pitchFamily="34" charset="0"/>
              <a:ea typeface="Calibri" panose="020F0502020204030204" pitchFamily="34" charset="0"/>
              <a:cs typeface="Times New Roman" panose="02020603050405020304" pitchFamily="18" charset="0"/>
            </a:endParaRPr>
          </a:p>
          <a:p>
            <a:r>
              <a:rPr lang="en-GB" dirty="0"/>
              <a:t>However, many conditions, from strokes to learning disabilities, can greatly impair an individual’s ability to perform these actions. This can limit someone's independence and make daily tasks frustrating, with very high costs for patients and society.</a:t>
            </a:r>
          </a:p>
          <a:p>
            <a:r>
              <a:rPr lang="en-GB" dirty="0"/>
              <a:t>Right now, there are ways to help people regain these skills, like occupational therapy. But these options can be expensive and hard to find. We also have options of invasive brain-computer interface technology that required surgery but it can be risky and often reserved for very serious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CBFD18EF-5364-4685-AE21-4BFB962FDA2C}" type="slidenum">
              <a:rPr lang="en-GB" smtClean="0"/>
              <a:t>2</a:t>
            </a:fld>
            <a:endParaRPr lang="en-GB"/>
          </a:p>
        </p:txBody>
      </p:sp>
    </p:spTree>
    <p:extLst>
      <p:ext uri="{BB962C8B-B14F-4D97-AF65-F5344CB8AC3E}">
        <p14:creationId xmlns:p14="http://schemas.microsoft.com/office/powerpoint/2010/main" val="4149051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414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97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906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23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285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691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954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787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48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420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Patients with </a:t>
            </a:r>
            <a:r>
              <a:rPr lang="en-GB" sz="1800" b="1" dirty="0">
                <a:effectLst/>
                <a:latin typeface="Arial" panose="020B0604020202020204" pitchFamily="34" charset="0"/>
                <a:ea typeface="Calibri" panose="020F0502020204030204" pitchFamily="34" charset="0"/>
                <a:cs typeface="Times New Roman" panose="02020603050405020304" pitchFamily="18" charset="0"/>
              </a:rPr>
              <a:t>milder forms of stroke, early Parkinson’s </a:t>
            </a:r>
            <a:r>
              <a:rPr lang="en-GB" sz="1800" dirty="0">
                <a:effectLst/>
                <a:latin typeface="Arial" panose="020B0604020202020204" pitchFamily="34" charset="0"/>
                <a:ea typeface="Calibri" panose="020F0502020204030204" pitchFamily="34" charset="0"/>
                <a:cs typeface="Times New Roman" panose="02020603050405020304" pitchFamily="18" charset="0"/>
              </a:rPr>
              <a:t>and those with</a:t>
            </a:r>
            <a:r>
              <a:rPr lang="en-GB" sz="1800" b="1" dirty="0">
                <a:effectLst/>
                <a:latin typeface="Arial" panose="020B0604020202020204" pitchFamily="34" charset="0"/>
                <a:ea typeface="Calibri" panose="020F0502020204030204" pitchFamily="34" charset="0"/>
                <a:cs typeface="Times New Roman" panose="02020603050405020304" pitchFamily="18" charset="0"/>
              </a:rPr>
              <a:t> neurodevelopmental conditions </a:t>
            </a:r>
            <a:r>
              <a:rPr lang="en-GB" sz="1800" dirty="0">
                <a:effectLst/>
                <a:latin typeface="Arial" panose="020B0604020202020204" pitchFamily="34" charset="0"/>
                <a:ea typeface="Calibri" panose="020F0502020204030204" pitchFamily="34" charset="0"/>
                <a:cs typeface="Times New Roman" panose="02020603050405020304" pitchFamily="18" charset="0"/>
              </a:rPr>
              <a:t>are</a:t>
            </a:r>
            <a:r>
              <a:rPr lang="en-GB" sz="1800" b="1" dirty="0">
                <a:effectLst/>
                <a:latin typeface="Arial" panose="020B0604020202020204" pitchFamily="34" charset="0"/>
                <a:ea typeface="Calibri" panose="020F0502020204030204" pitchFamily="34" charset="0"/>
                <a:cs typeface="Times New Roman" panose="02020603050405020304" pitchFamily="18" charset="0"/>
              </a:rPr>
              <a:t> </a:t>
            </a:r>
            <a:r>
              <a:rPr lang="en-GB" sz="1800" dirty="0">
                <a:effectLst/>
                <a:latin typeface="Arial" panose="020B0604020202020204" pitchFamily="34" charset="0"/>
                <a:ea typeface="Calibri" panose="020F0502020204030204" pitchFamily="34" charset="0"/>
                <a:cs typeface="Times New Roman" panose="02020603050405020304" pitchFamily="18" charset="0"/>
              </a:rPr>
              <a:t>largely excluded from these invasive BCI-based applications due to a poor risk-benefit ratio of </a:t>
            </a:r>
            <a:r>
              <a:rPr lang="en-GB" sz="1800" i="1" dirty="0">
                <a:effectLst/>
                <a:latin typeface="Arial" panose="020B0604020202020204" pitchFamily="34" charset="0"/>
                <a:ea typeface="Calibri" panose="020F0502020204030204" pitchFamily="34" charset="0"/>
                <a:cs typeface="Times New Roman" panose="02020603050405020304" pitchFamily="18" charset="0"/>
              </a:rPr>
              <a:t>invasive</a:t>
            </a:r>
            <a:r>
              <a:rPr lang="en-GB" sz="1800" dirty="0">
                <a:effectLst/>
                <a:latin typeface="Arial" panose="020B0604020202020204" pitchFamily="34" charset="0"/>
                <a:ea typeface="Calibri" panose="020F0502020204030204" pitchFamily="34" charset="0"/>
                <a:cs typeface="Times New Roman" panose="02020603050405020304" pitchFamily="18" charset="0"/>
              </a:rPr>
              <a:t> neurotech.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At the same time there is an acute need of rehab outside the hospital environment, due to the severe</a:t>
            </a:r>
            <a:r>
              <a:rPr lang="en-GB" sz="1800" b="1" dirty="0">
                <a:effectLst/>
                <a:latin typeface="Arial" panose="020B0604020202020204" pitchFamily="34" charset="0"/>
                <a:ea typeface="Calibri" panose="020F0502020204030204" pitchFamily="34" charset="0"/>
                <a:cs typeface="Times New Roman" panose="02020603050405020304" pitchFamily="18" charset="0"/>
              </a:rPr>
              <a:t> economic pressures on the NHS. </a:t>
            </a:r>
            <a:r>
              <a:rPr lang="en-GB" sz="1800" b="0" i="0" dirty="0">
                <a:solidFill>
                  <a:srgbClr val="1F1F1F"/>
                </a:solidFill>
                <a:effectLst/>
                <a:latin typeface="Google Sans"/>
              </a:rPr>
              <a:t>This is why we need to built </a:t>
            </a:r>
            <a:r>
              <a:rPr lang="en-GB" sz="1800" b="1" dirty="0">
                <a:solidFill>
                  <a:srgbClr val="1F1F1F"/>
                </a:solidFill>
                <a:latin typeface="Google Sans"/>
              </a:rPr>
              <a:t>safer and more accessible neuro-rehab </a:t>
            </a:r>
            <a:r>
              <a:rPr lang="en-GB" sz="1800" b="0" i="0" dirty="0">
                <a:solidFill>
                  <a:srgbClr val="1F1F1F"/>
                </a:solidFill>
                <a:effectLst/>
                <a:latin typeface="Google Sans"/>
              </a:rPr>
              <a:t>to help people relearn skilled actions and regain their independence faster. </a:t>
            </a:r>
            <a:endParaRPr lang="en-GB" sz="1800" b="0" i="0" dirty="0">
              <a:solidFill>
                <a:srgbClr val="1F1F1F"/>
              </a:solidFill>
              <a:effectLst/>
              <a:highlight>
                <a:srgbClr val="FFFFFF"/>
              </a:highlight>
              <a:latin typeface="Google Sans"/>
            </a:endParaRPr>
          </a:p>
          <a:p>
            <a:endParaRPr lang="en-GB" dirty="0"/>
          </a:p>
        </p:txBody>
      </p:sp>
      <p:sp>
        <p:nvSpPr>
          <p:cNvPr id="4" name="Slide Number Placeholder 3"/>
          <p:cNvSpPr>
            <a:spLocks noGrp="1"/>
          </p:cNvSpPr>
          <p:nvPr>
            <p:ph type="sldNum" sz="quarter" idx="5"/>
          </p:nvPr>
        </p:nvSpPr>
        <p:spPr/>
        <p:txBody>
          <a:bodyPr/>
          <a:lstStyle/>
          <a:p>
            <a:fld id="{CBFD18EF-5364-4685-AE21-4BFB962FDA2C}" type="slidenum">
              <a:rPr lang="en-GB" smtClean="0"/>
              <a:t>3</a:t>
            </a:fld>
            <a:endParaRPr lang="en-GB"/>
          </a:p>
        </p:txBody>
      </p:sp>
    </p:spTree>
    <p:extLst>
      <p:ext uri="{BB962C8B-B14F-4D97-AF65-F5344CB8AC3E}">
        <p14:creationId xmlns:p14="http://schemas.microsoft.com/office/powerpoint/2010/main" val="2736734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506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197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837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630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669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6711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852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349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342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88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i="0" dirty="0">
                <a:solidFill>
                  <a:srgbClr val="1F1F1F"/>
                </a:solidFill>
                <a:effectLst/>
                <a:latin typeface="Google Sans"/>
              </a:rPr>
              <a:t>Traditionally, in rehab and in the lab we guide patients through movements repeatedly, even when it's frustrating and patients struggle to perform them. But what if we could intervene even before someone starts moving?</a:t>
            </a:r>
          </a:p>
          <a:p>
            <a:pPr marL="0" indent="0">
              <a:buNone/>
            </a:pPr>
            <a:endParaRPr lang="en-GB" b="0" i="0" dirty="0">
              <a:solidFill>
                <a:srgbClr val="1F1F1F"/>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Google Sans"/>
              </a:rPr>
              <a:t>It turns out that the brain isn't just sitting idle when you're planning a movement. Those brain patterns are like an instructive code, directly linked to how well you actually perform the movement.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Google Sans"/>
              </a:rPr>
              <a:t>In my lab we have used non-invasive recordings of brain activity and machine learning to decode action plans before any movement takes place.</a:t>
            </a:r>
          </a:p>
          <a:p>
            <a:pPr marL="0" indent="0">
              <a:buNone/>
            </a:pPr>
            <a:endParaRPr lang="en-GB"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CBFD18EF-5364-4685-AE21-4BFB962FDA2C}" type="slidenum">
              <a:rPr lang="en-GB" smtClean="0"/>
              <a:t>4</a:t>
            </a:fld>
            <a:endParaRPr lang="en-GB"/>
          </a:p>
        </p:txBody>
      </p:sp>
    </p:spTree>
    <p:extLst>
      <p:ext uri="{BB962C8B-B14F-4D97-AF65-F5344CB8AC3E}">
        <p14:creationId xmlns:p14="http://schemas.microsoft.com/office/powerpoint/2010/main" val="24951333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965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987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772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397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424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167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9009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5425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436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45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i="0" dirty="0">
                <a:solidFill>
                  <a:srgbClr val="1F1F1F"/>
                </a:solidFill>
                <a:effectLst/>
                <a:latin typeface="Google Sans"/>
              </a:rPr>
              <a:t>Moreover, neural dynamics that we can observe in specific frequency bands of neural activity recorded on the scalp such as beta and alpha oscillations seems to be related to the state of excitation and inhibition in an individual’s brain and are reported to be disrupted in movement disorders. Both the decoded organisation and these neural oscillation during movement planning, BEFORE movement starts are thus a potential target for non-invasive BCI applications.</a:t>
            </a:r>
          </a:p>
        </p:txBody>
      </p:sp>
      <p:sp>
        <p:nvSpPr>
          <p:cNvPr id="4" name="Slide Number Placeholder 3"/>
          <p:cNvSpPr>
            <a:spLocks noGrp="1"/>
          </p:cNvSpPr>
          <p:nvPr>
            <p:ph type="sldNum" sz="quarter" idx="5"/>
          </p:nvPr>
        </p:nvSpPr>
        <p:spPr/>
        <p:txBody>
          <a:bodyPr/>
          <a:lstStyle/>
          <a:p>
            <a:fld id="{CBFD18EF-5364-4685-AE21-4BFB962FDA2C}" type="slidenum">
              <a:rPr lang="en-GB" smtClean="0"/>
              <a:t>5</a:t>
            </a:fld>
            <a:endParaRPr lang="en-GB"/>
          </a:p>
        </p:txBody>
      </p:sp>
    </p:spTree>
    <p:extLst>
      <p:ext uri="{BB962C8B-B14F-4D97-AF65-F5344CB8AC3E}">
        <p14:creationId xmlns:p14="http://schemas.microsoft.com/office/powerpoint/2010/main" val="717949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702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223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331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104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6177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993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3701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002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Martin!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next step is to finalise the design and run a proof-of-principle study to check whether increasing these target brain states during planning will improve action execution. Produce a manuscript on candidates for BCI targets during movement planning, engage with patients on rehab needs and usability of future devices like these and collaborate with designing to make these devices look more med-tech and wearable.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good news is that this research will now expand further, as we reach out across sectors to advance digital </a:t>
            </a:r>
            <a:r>
              <a:rPr lang="en-GB" dirty="0" err="1"/>
              <a:t>neurorehab</a:t>
            </a:r>
            <a:r>
              <a:rPr lang="en-GB" dirty="0"/>
              <a:t> in this area, as well as drive further basic and translational research.</a:t>
            </a:r>
          </a:p>
          <a:p>
            <a:endParaRPr lang="en-GB" dirty="0"/>
          </a:p>
        </p:txBody>
      </p:sp>
      <p:sp>
        <p:nvSpPr>
          <p:cNvPr id="4" name="Slide Number Placeholder 3"/>
          <p:cNvSpPr>
            <a:spLocks noGrp="1"/>
          </p:cNvSpPr>
          <p:nvPr>
            <p:ph type="sldNum" sz="quarter" idx="5"/>
          </p:nvPr>
        </p:nvSpPr>
        <p:spPr/>
        <p:txBody>
          <a:bodyPr/>
          <a:lstStyle/>
          <a:p>
            <a:fld id="{CBFD18EF-5364-4685-AE21-4BFB962FDA2C}" type="slidenum">
              <a:rPr lang="en-GB" smtClean="0"/>
              <a:t>82</a:t>
            </a:fld>
            <a:endParaRPr lang="en-GB"/>
          </a:p>
        </p:txBody>
      </p:sp>
    </p:spTree>
    <p:extLst>
      <p:ext uri="{BB962C8B-B14F-4D97-AF65-F5344CB8AC3E}">
        <p14:creationId xmlns:p14="http://schemas.microsoft.com/office/powerpoint/2010/main" val="30426136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to </a:t>
            </a:r>
            <a:r>
              <a:rPr lang="en-GB" dirty="0" err="1"/>
              <a:t>N-Code</a:t>
            </a:r>
            <a:r>
              <a:rPr lang="en-GB" dirty="0"/>
              <a:t> for the support of this seed grant, and the key collaborators at this stage of the project!</a:t>
            </a:r>
          </a:p>
        </p:txBody>
      </p:sp>
      <p:sp>
        <p:nvSpPr>
          <p:cNvPr id="4" name="Slide Number Placeholder 3"/>
          <p:cNvSpPr>
            <a:spLocks noGrp="1"/>
          </p:cNvSpPr>
          <p:nvPr>
            <p:ph type="sldNum" sz="quarter" idx="5"/>
          </p:nvPr>
        </p:nvSpPr>
        <p:spPr/>
        <p:txBody>
          <a:bodyPr/>
          <a:lstStyle/>
          <a:p>
            <a:fld id="{CBFD18EF-5364-4685-AE21-4BFB962FDA2C}" type="slidenum">
              <a:rPr lang="en-GB" smtClean="0"/>
              <a:t>83</a:t>
            </a:fld>
            <a:endParaRPr lang="en-GB"/>
          </a:p>
        </p:txBody>
      </p:sp>
    </p:spTree>
    <p:extLst>
      <p:ext uri="{BB962C8B-B14F-4D97-AF65-F5344CB8AC3E}">
        <p14:creationId xmlns:p14="http://schemas.microsoft.com/office/powerpoint/2010/main" val="2420894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i="0" dirty="0">
                <a:solidFill>
                  <a:srgbClr val="1F1F1F"/>
                </a:solidFill>
                <a:effectLst/>
                <a:latin typeface="Google Sans"/>
              </a:rPr>
              <a:t>At one of the </a:t>
            </a:r>
            <a:r>
              <a:rPr lang="en-GB" b="0" i="0" dirty="0" err="1">
                <a:solidFill>
                  <a:srgbClr val="1F1F1F"/>
                </a:solidFill>
                <a:effectLst/>
                <a:latin typeface="Google Sans"/>
              </a:rPr>
              <a:t>Ncode</a:t>
            </a:r>
            <a:r>
              <a:rPr lang="en-GB" b="0" i="0" dirty="0">
                <a:solidFill>
                  <a:srgbClr val="1F1F1F"/>
                </a:solidFill>
                <a:effectLst/>
                <a:latin typeface="Google Sans"/>
              </a:rPr>
              <a:t> study groups, we came together as part of the sandpit around this challenge, and formed a group spanning neuroscientists….to start a 1 year Seed project.</a:t>
            </a:r>
          </a:p>
          <a:p>
            <a:pPr marL="0" indent="0">
              <a:buNone/>
            </a:pPr>
            <a:r>
              <a:rPr lang="en-GB" b="0" i="0" dirty="0">
                <a:solidFill>
                  <a:srgbClr val="1F1F1F"/>
                </a:solidFill>
                <a:effectLst/>
                <a:latin typeface="Google Sans"/>
              </a:rPr>
              <a:t>And today, half a year after the project start, Martin Geiger who is an RA on this project will report some of the progress, specifically our first findings based on existing EEG recordings and the development of a brain-computer-interface prototype.</a:t>
            </a:r>
          </a:p>
        </p:txBody>
      </p:sp>
      <p:sp>
        <p:nvSpPr>
          <p:cNvPr id="4" name="Slide Number Placeholder 3"/>
          <p:cNvSpPr>
            <a:spLocks noGrp="1"/>
          </p:cNvSpPr>
          <p:nvPr>
            <p:ph type="sldNum" sz="quarter" idx="5"/>
          </p:nvPr>
        </p:nvSpPr>
        <p:spPr/>
        <p:txBody>
          <a:bodyPr/>
          <a:lstStyle/>
          <a:p>
            <a:fld id="{CBFD18EF-5364-4685-AE21-4BFB962FDA2C}" type="slidenum">
              <a:rPr lang="en-GB" smtClean="0"/>
              <a:t>6</a:t>
            </a:fld>
            <a:endParaRPr lang="en-GB"/>
          </a:p>
        </p:txBody>
      </p:sp>
    </p:spTree>
    <p:extLst>
      <p:ext uri="{BB962C8B-B14F-4D97-AF65-F5344CB8AC3E}">
        <p14:creationId xmlns:p14="http://schemas.microsoft.com/office/powerpoint/2010/main" val="37292270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Google Sans"/>
              </a:rPr>
              <a:t>The FLF project contains complementary work streams.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F1F1F"/>
                </a:solidFill>
                <a:effectLst/>
                <a:highlight>
                  <a:srgbClr val="FFFFFF"/>
                </a:highlight>
                <a:latin typeface="Google Sans"/>
              </a:rPr>
              <a:t>This first WPs will identify the core brain mechanisms involved in planning everyday skilled actions like typing and handwriting. These actions are crucial for many people to enter or re-enter the workforce. </a:t>
            </a:r>
            <a:r>
              <a:rPr lang="en-GB" b="0" i="0" dirty="0">
                <a:solidFill>
                  <a:srgbClr val="1F1F1F"/>
                </a:solidFill>
                <a:effectLst/>
                <a:latin typeface="Google Sans"/>
              </a:rPr>
              <a:t>Since they are very different in terms of their movement characteristics – they will also serve as model systems for other skilled actions types.</a:t>
            </a:r>
            <a:endParaRPr lang="en-GB"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The FLF project will also enable me to not just observe, but modify specific neural mechanisms through non-invasive brain stimulation and novel brain-computer-interface interventions. Throughout the work packages I built in rigorous tests that will delineate </a:t>
            </a:r>
            <a:r>
              <a:rPr lang="en-GB" dirty="0"/>
              <a:t>specificity, temporality, reversibility, coherence of evidence</a:t>
            </a:r>
            <a:r>
              <a:rPr lang="en-GB" sz="1200" b="1" dirty="0"/>
              <a:t> as well as stable replication lines and my team will pre-register each study and share the data so it can be used by others in the field.</a:t>
            </a:r>
          </a:p>
        </p:txBody>
      </p:sp>
      <p:sp>
        <p:nvSpPr>
          <p:cNvPr id="4" name="Slide Number Placeholder 3"/>
          <p:cNvSpPr>
            <a:spLocks noGrp="1"/>
          </p:cNvSpPr>
          <p:nvPr>
            <p:ph type="sldNum" sz="quarter" idx="5"/>
          </p:nvPr>
        </p:nvSpPr>
        <p:spPr/>
        <p:txBody>
          <a:bodyPr/>
          <a:lstStyle/>
          <a:p>
            <a:fld id="{CBFD18EF-5364-4685-AE21-4BFB962FDA2C}" type="slidenum">
              <a:rPr lang="en-GB" smtClean="0"/>
              <a:t>84</a:t>
            </a:fld>
            <a:endParaRPr lang="en-GB"/>
          </a:p>
        </p:txBody>
      </p:sp>
    </p:spTree>
    <p:extLst>
      <p:ext uri="{BB962C8B-B14F-4D97-AF65-F5344CB8AC3E}">
        <p14:creationId xmlns:p14="http://schemas.microsoft.com/office/powerpoint/2010/main" val="352064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01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631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D149E-358D-2440-BDD5-072440F2B74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5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9641-8019-8A63-3D26-96748478E3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BB901EC-211E-C40F-188B-46511E10D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EF9579D-C7EB-D8E6-75C4-58FE348614E3}"/>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5" name="Footer Placeholder 4">
            <a:extLst>
              <a:ext uri="{FF2B5EF4-FFF2-40B4-BE49-F238E27FC236}">
                <a16:creationId xmlns:a16="http://schemas.microsoft.com/office/drawing/2014/main" id="{8B52ADBC-A15D-1732-3D2D-B000FFD1EA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F4C850-BFD1-2894-17CC-27D2DAC17F28}"/>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3647595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3C55-1D9C-3E03-582E-62B6748A6E9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65529DF-5108-DE0D-BBCE-E25EFC67A1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62906-71A1-718D-A158-45695844E527}"/>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5" name="Footer Placeholder 4">
            <a:extLst>
              <a:ext uri="{FF2B5EF4-FFF2-40B4-BE49-F238E27FC236}">
                <a16:creationId xmlns:a16="http://schemas.microsoft.com/office/drawing/2014/main" id="{E1C19176-48A0-B732-C2F1-F1C88D03F3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4E66F7-342D-6A64-AA00-0DD8A193F7F2}"/>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1237468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86513-2951-932D-72FB-F33F3783CC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16F887-3423-C14F-7C7C-C9F2694625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B0450B-5659-CF21-3BBA-C038E3AF2897}"/>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5" name="Footer Placeholder 4">
            <a:extLst>
              <a:ext uri="{FF2B5EF4-FFF2-40B4-BE49-F238E27FC236}">
                <a16:creationId xmlns:a16="http://schemas.microsoft.com/office/drawing/2014/main" id="{868F7BEC-4D04-DF16-65A3-C0084BBB1B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DF6EB3-BC28-EB2B-BA45-7CD67A4E8A77}"/>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177200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602FD7-1231-064E-CF9F-7F8C08F8EFE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lvl1pPr>
          </a:lstStyle>
          <a:p>
            <a:r>
              <a:rPr lang="en-GB"/>
              <a:t>Insert headline here. </a:t>
            </a:r>
            <a:br>
              <a:rPr lang="en-GB"/>
            </a:br>
            <a:r>
              <a:rPr lang="en-GB"/>
              <a:t>Should be between </a:t>
            </a:r>
            <a:br>
              <a:rPr lang="en-GB"/>
            </a:br>
            <a:r>
              <a:rPr lang="en-GB"/>
              <a:t>1-3 lines max. </a:t>
            </a:r>
            <a:endParaRPr lang="en-US"/>
          </a:p>
        </p:txBody>
      </p:sp>
      <p:sp>
        <p:nvSpPr>
          <p:cNvPr id="15" name="Subtitle 2">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Insert sub copy here.</a:t>
            </a:r>
            <a:endParaRPr lang="en-US"/>
          </a:p>
        </p:txBody>
      </p:sp>
      <p:sp>
        <p:nvSpPr>
          <p:cNvPr id="16" name="Text Placeholder 2">
            <a:extLst>
              <a:ext uri="{FF2B5EF4-FFF2-40B4-BE49-F238E27FC236}">
                <a16:creationId xmlns:a16="http://schemas.microsoft.com/office/drawing/2014/main" id="{7CE02850-963E-BCA7-D70C-3BCCF65A0640}"/>
              </a:ext>
            </a:extLst>
          </p:cNvPr>
          <p:cNvSpPr>
            <a:spLocks noGrp="1"/>
          </p:cNvSpPr>
          <p:nvPr>
            <p:ph type="body" idx="10" hasCustomPrompt="1"/>
          </p:nvPr>
        </p:nvSpPr>
        <p:spPr>
          <a:xfrm>
            <a:off x="406400" y="698182"/>
            <a:ext cx="9154160" cy="244682"/>
          </a:xfrm>
          <a:prstGeom prst="rect">
            <a:avLst/>
          </a:prstGeom>
        </p:spPr>
        <p:txBody>
          <a:bodyPr wrap="square">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SECTION TITLE</a:t>
            </a:r>
          </a:p>
        </p:txBody>
      </p:sp>
    </p:spTree>
    <p:extLst>
      <p:ext uri="{BB962C8B-B14F-4D97-AF65-F5344CB8AC3E}">
        <p14:creationId xmlns:p14="http://schemas.microsoft.com/office/powerpoint/2010/main" val="1778904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Title Slide_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602FD7-1231-064E-CF9F-7F8C08F8EFE2}"/>
              </a:ext>
            </a:extLst>
          </p:cNvPr>
          <p:cNvPicPr>
            <a:picLocks noChangeAspect="1"/>
          </p:cNvPicPr>
          <p:nvPr userDrawn="1"/>
        </p:nvPicPr>
        <p:blipFill>
          <a:blip r:embed="rId2"/>
          <a:srcRect/>
          <a:stretch/>
        </p:blipFill>
        <p:spPr>
          <a:xfrm>
            <a:off x="0" y="0"/>
            <a:ext cx="12189600" cy="6856650"/>
          </a:xfrm>
          <a:prstGeom prst="rect">
            <a:avLst/>
          </a:prstGeom>
        </p:spPr>
      </p:pic>
      <p:sp>
        <p:nvSpPr>
          <p:cNvPr id="2" name="Title 1">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lvl1pPr>
          </a:lstStyle>
          <a:p>
            <a:r>
              <a:rPr lang="en-GB"/>
              <a:t>Insert headline here. </a:t>
            </a:r>
            <a:br>
              <a:rPr lang="en-GB"/>
            </a:br>
            <a:r>
              <a:rPr lang="en-GB"/>
              <a:t>Should be between </a:t>
            </a:r>
            <a:br>
              <a:rPr lang="en-GB"/>
            </a:br>
            <a:r>
              <a:rPr lang="en-GB"/>
              <a:t>1-3 lines max. </a:t>
            </a:r>
            <a:endParaRPr lang="en-US"/>
          </a:p>
        </p:txBody>
      </p:sp>
      <p:sp>
        <p:nvSpPr>
          <p:cNvPr id="15" name="Subtitle 2">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Insert sub copy here.</a:t>
            </a:r>
            <a:endParaRPr lang="en-US"/>
          </a:p>
        </p:txBody>
      </p:sp>
      <p:sp>
        <p:nvSpPr>
          <p:cNvPr id="10" name="Picture Placeholder 9">
            <a:extLst>
              <a:ext uri="{FF2B5EF4-FFF2-40B4-BE49-F238E27FC236}">
                <a16:creationId xmlns:a16="http://schemas.microsoft.com/office/drawing/2014/main" id="{C992F3AA-2026-24C9-831B-F66B099808AB}"/>
              </a:ext>
            </a:extLst>
          </p:cNvPr>
          <p:cNvSpPr>
            <a:spLocks noGrp="1"/>
          </p:cNvSpPr>
          <p:nvPr>
            <p:ph type="pic" idx="11" hasCustomPrompt="1"/>
          </p:nvPr>
        </p:nvSpPr>
        <p:spPr>
          <a:xfrm>
            <a:off x="7656738" y="0"/>
            <a:ext cx="4542379" cy="6858000"/>
          </a:xfrm>
          <a:custGeom>
            <a:avLst/>
            <a:gdLst>
              <a:gd name="connsiteX0" fmla="*/ 1896887 w 4542379"/>
              <a:gd name="connsiteY0" fmla="*/ 0 h 6858000"/>
              <a:gd name="connsiteX1" fmla="*/ 4542379 w 4542379"/>
              <a:gd name="connsiteY1" fmla="*/ 0 h 6858000"/>
              <a:gd name="connsiteX2" fmla="*/ 4542379 w 4542379"/>
              <a:gd name="connsiteY2" fmla="*/ 6858000 h 6858000"/>
              <a:gd name="connsiteX3" fmla="*/ 2609965 w 4542379"/>
              <a:gd name="connsiteY3" fmla="*/ 6858000 h 6858000"/>
              <a:gd name="connsiteX4" fmla="*/ 0 w 4542379"/>
              <a:gd name="connsiteY4" fmla="*/ 177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2379" h="6858000">
                <a:moveTo>
                  <a:pt x="1896887" y="0"/>
                </a:moveTo>
                <a:lnTo>
                  <a:pt x="4542379" y="0"/>
                </a:lnTo>
                <a:lnTo>
                  <a:pt x="4542379" y="6858000"/>
                </a:lnTo>
                <a:lnTo>
                  <a:pt x="2609965" y="6858000"/>
                </a:lnTo>
                <a:lnTo>
                  <a:pt x="0" y="1778000"/>
                </a:ln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3" name="Text Placeholder 2">
            <a:extLst>
              <a:ext uri="{FF2B5EF4-FFF2-40B4-BE49-F238E27FC236}">
                <a16:creationId xmlns:a16="http://schemas.microsoft.com/office/drawing/2014/main" id="{9AA4F300-E495-F297-DBF6-81920AD6E66B}"/>
              </a:ext>
            </a:extLst>
          </p:cNvPr>
          <p:cNvSpPr>
            <a:spLocks noGrp="1"/>
          </p:cNvSpPr>
          <p:nvPr>
            <p:ph type="body" idx="10" hasCustomPrompt="1"/>
          </p:nvPr>
        </p:nvSpPr>
        <p:spPr>
          <a:xfrm>
            <a:off x="406400" y="698182"/>
            <a:ext cx="9154160" cy="244682"/>
          </a:xfrm>
          <a:prstGeom prst="rect">
            <a:avLst/>
          </a:prstGeom>
        </p:spPr>
        <p:txBody>
          <a:bodyPr wrap="square">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SECTION TITLE</a:t>
            </a:r>
          </a:p>
        </p:txBody>
      </p:sp>
    </p:spTree>
    <p:extLst>
      <p:ext uri="{BB962C8B-B14F-4D97-AF65-F5344CB8AC3E}">
        <p14:creationId xmlns:p14="http://schemas.microsoft.com/office/powerpoint/2010/main" val="2132336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B5A082DC-9190-CE12-A89B-DEAF24BD59FB}"/>
              </a:ext>
            </a:extLst>
          </p:cNvPr>
          <p:cNvSpPr>
            <a:spLocks noGrp="1"/>
          </p:cNvSpPr>
          <p:nvPr>
            <p:ph sz="half" idx="1"/>
          </p:nvPr>
        </p:nvSpPr>
        <p:spPr>
          <a:xfrm>
            <a:off x="502920" y="1310641"/>
            <a:ext cx="10515600" cy="437896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itle Placeholder 1">
            <a:extLst>
              <a:ext uri="{FF2B5EF4-FFF2-40B4-BE49-F238E27FC236}">
                <a16:creationId xmlns:a16="http://schemas.microsoft.com/office/drawing/2014/main" id="{6D2C9649-E817-6113-49C1-5EBD81E09935}"/>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15" name="Text Placeholder 2">
            <a:extLst>
              <a:ext uri="{FF2B5EF4-FFF2-40B4-BE49-F238E27FC236}">
                <a16:creationId xmlns:a16="http://schemas.microsoft.com/office/drawing/2014/main" id="{557561D6-159E-FCBC-EAD3-DCD31BFEE6F4}"/>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3768100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515ED49-4E96-5229-9B8D-AF4FBD70AE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17" name="Content Placeholder 2">
            <a:extLst>
              <a:ext uri="{FF2B5EF4-FFF2-40B4-BE49-F238E27FC236}">
                <a16:creationId xmlns:a16="http://schemas.microsoft.com/office/drawing/2014/main" id="{11254375-EF80-738D-E998-C0B2F39CB8FE}"/>
              </a:ext>
            </a:extLst>
          </p:cNvPr>
          <p:cNvSpPr>
            <a:spLocks noGrp="1"/>
          </p:cNvSpPr>
          <p:nvPr>
            <p:ph sz="half" idx="1" hasCustomPrompt="1"/>
          </p:nvPr>
        </p:nvSpPr>
        <p:spPr>
          <a:xfrm>
            <a:off x="502920" y="1310641"/>
            <a:ext cx="5181600" cy="4378959"/>
          </a:xfrm>
          <a:prstGeom prst="rect">
            <a:avLst/>
          </a:prstGeom>
        </p:spPr>
        <p:txBody>
          <a:bodyPr>
            <a:normAutofit/>
          </a:bodyPr>
          <a:lstStyle>
            <a:lvl1pPr>
              <a:defRPr sz="2400"/>
            </a:lvl1pPr>
            <a:lvl2pPr>
              <a:defRPr sz="1400"/>
            </a:lvl2pPr>
            <a:lvl3pPr>
              <a:defRPr sz="1200"/>
            </a:lvl3pPr>
            <a:lvl4pPr>
              <a:defRPr sz="1100"/>
            </a:lvl4pPr>
            <a:lvl5pPr>
              <a:defRPr sz="1100"/>
            </a:lvl5pPr>
          </a:lstStyle>
          <a:p>
            <a:pPr lvl="0"/>
            <a:r>
              <a:rPr lang="en-US"/>
              <a:t>Click to add text</a:t>
            </a:r>
          </a:p>
        </p:txBody>
      </p:sp>
      <p:sp>
        <p:nvSpPr>
          <p:cNvPr id="2" name="Text Placeholder 2">
            <a:extLst>
              <a:ext uri="{FF2B5EF4-FFF2-40B4-BE49-F238E27FC236}">
                <a16:creationId xmlns:a16="http://schemas.microsoft.com/office/drawing/2014/main" id="{5A211E00-435D-6B93-A948-8B711ACD8468}"/>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
        <p:nvSpPr>
          <p:cNvPr id="3" name="Content Placeholder 2">
            <a:extLst>
              <a:ext uri="{FF2B5EF4-FFF2-40B4-BE49-F238E27FC236}">
                <a16:creationId xmlns:a16="http://schemas.microsoft.com/office/drawing/2014/main" id="{53C047A4-2E76-022B-2525-898053FDCC63}"/>
              </a:ext>
            </a:extLst>
          </p:cNvPr>
          <p:cNvSpPr>
            <a:spLocks noGrp="1"/>
          </p:cNvSpPr>
          <p:nvPr>
            <p:ph sz="half" idx="11" hasCustomPrompt="1"/>
          </p:nvPr>
        </p:nvSpPr>
        <p:spPr>
          <a:xfrm>
            <a:off x="6103620" y="1310641"/>
            <a:ext cx="5181600" cy="4378959"/>
          </a:xfrm>
          <a:prstGeom prst="rect">
            <a:avLst/>
          </a:prstGeom>
        </p:spPr>
        <p:txBody>
          <a:bodyPr>
            <a:normAutofit/>
          </a:bodyPr>
          <a:lstStyle>
            <a:lvl1pPr>
              <a:defRPr sz="2400"/>
            </a:lvl1pPr>
            <a:lvl2pPr>
              <a:defRPr sz="1400"/>
            </a:lvl2pPr>
            <a:lvl3pPr>
              <a:defRPr sz="1200"/>
            </a:lvl3pPr>
            <a:lvl4pPr>
              <a:defRPr sz="1100"/>
            </a:lvl4pPr>
            <a:lvl5pPr>
              <a:defRPr sz="1100"/>
            </a:lvl5pPr>
          </a:lstStyle>
          <a:p>
            <a:pPr lvl="0"/>
            <a:r>
              <a:rPr lang="en-US"/>
              <a:t>Click to add text</a:t>
            </a:r>
          </a:p>
        </p:txBody>
      </p:sp>
    </p:spTree>
    <p:extLst>
      <p:ext uri="{BB962C8B-B14F-4D97-AF65-F5344CB8AC3E}">
        <p14:creationId xmlns:p14="http://schemas.microsoft.com/office/powerpoint/2010/main" val="28198418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515ED49-4E96-5229-9B8D-AF4FBD70AE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5A211E00-435D-6B93-A948-8B711ACD8468}"/>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
        <p:nvSpPr>
          <p:cNvPr id="3" name="Content Placeholder 2">
            <a:extLst>
              <a:ext uri="{FF2B5EF4-FFF2-40B4-BE49-F238E27FC236}">
                <a16:creationId xmlns:a16="http://schemas.microsoft.com/office/drawing/2014/main" id="{A162B99D-4A4D-B778-5FD2-9F4A22B0B3AA}"/>
              </a:ext>
            </a:extLst>
          </p:cNvPr>
          <p:cNvSpPr>
            <a:spLocks noGrp="1"/>
          </p:cNvSpPr>
          <p:nvPr>
            <p:ph sz="half" idx="14"/>
          </p:nvPr>
        </p:nvSpPr>
        <p:spPr>
          <a:xfrm>
            <a:off x="968019" y="1636464"/>
            <a:ext cx="2520000" cy="2520000"/>
          </a:xfrm>
          <a:prstGeom prst="rect">
            <a:avLst/>
          </a:prstGeom>
        </p:spPr>
        <p:txBody>
          <a:bodyPr>
            <a:normAutofit/>
          </a:bodyPr>
          <a:lstStyle>
            <a:lvl1pPr>
              <a:defRPr sz="1600"/>
            </a:lvl1pPr>
          </a:lstStyle>
          <a:p>
            <a:pPr lvl="0"/>
            <a:endParaRPr lang="en-US"/>
          </a:p>
        </p:txBody>
      </p:sp>
      <p:sp>
        <p:nvSpPr>
          <p:cNvPr id="4" name="Content Placeholder 2">
            <a:extLst>
              <a:ext uri="{FF2B5EF4-FFF2-40B4-BE49-F238E27FC236}">
                <a16:creationId xmlns:a16="http://schemas.microsoft.com/office/drawing/2014/main" id="{A2B13861-080E-609A-01A7-5EDC25A0B0FF}"/>
              </a:ext>
            </a:extLst>
          </p:cNvPr>
          <p:cNvSpPr>
            <a:spLocks noGrp="1"/>
          </p:cNvSpPr>
          <p:nvPr>
            <p:ph sz="half" idx="15"/>
          </p:nvPr>
        </p:nvSpPr>
        <p:spPr>
          <a:xfrm>
            <a:off x="4836000" y="1637090"/>
            <a:ext cx="2520000" cy="2520000"/>
          </a:xfrm>
          <a:prstGeom prst="rect">
            <a:avLst/>
          </a:prstGeom>
        </p:spPr>
        <p:txBody>
          <a:bodyPr>
            <a:normAutofit/>
          </a:bodyPr>
          <a:lstStyle>
            <a:lvl1pPr>
              <a:defRPr sz="1600"/>
            </a:lvl1pPr>
          </a:lstStyle>
          <a:p>
            <a:pPr lvl="0"/>
            <a:endParaRPr lang="en-US"/>
          </a:p>
        </p:txBody>
      </p:sp>
      <p:sp>
        <p:nvSpPr>
          <p:cNvPr id="9" name="Content Placeholder 2">
            <a:extLst>
              <a:ext uri="{FF2B5EF4-FFF2-40B4-BE49-F238E27FC236}">
                <a16:creationId xmlns:a16="http://schemas.microsoft.com/office/drawing/2014/main" id="{5565E762-8883-AB43-D811-12B759024A9D}"/>
              </a:ext>
            </a:extLst>
          </p:cNvPr>
          <p:cNvSpPr>
            <a:spLocks noGrp="1"/>
          </p:cNvSpPr>
          <p:nvPr>
            <p:ph sz="half" idx="16"/>
          </p:nvPr>
        </p:nvSpPr>
        <p:spPr>
          <a:xfrm>
            <a:off x="8714257" y="1637090"/>
            <a:ext cx="2520000" cy="2520000"/>
          </a:xfrm>
          <a:prstGeom prst="rect">
            <a:avLst/>
          </a:prstGeom>
        </p:spPr>
        <p:txBody>
          <a:bodyPr>
            <a:normAutofit/>
          </a:bodyPr>
          <a:lstStyle>
            <a:lvl1pPr>
              <a:defRPr sz="1600"/>
            </a:lvl1pPr>
          </a:lstStyle>
          <a:p>
            <a:pPr lvl="0"/>
            <a:endParaRPr lang="en-US"/>
          </a:p>
        </p:txBody>
      </p:sp>
      <p:sp>
        <p:nvSpPr>
          <p:cNvPr id="13" name="Text Placeholder 6">
            <a:extLst>
              <a:ext uri="{FF2B5EF4-FFF2-40B4-BE49-F238E27FC236}">
                <a16:creationId xmlns:a16="http://schemas.microsoft.com/office/drawing/2014/main" id="{005774E2-5CA0-1157-5F43-7B5C9996EFC0}"/>
              </a:ext>
            </a:extLst>
          </p:cNvPr>
          <p:cNvSpPr>
            <a:spLocks noGrp="1"/>
          </p:cNvSpPr>
          <p:nvPr>
            <p:ph type="body" sz="quarter" idx="19" hasCustomPrompt="1"/>
          </p:nvPr>
        </p:nvSpPr>
        <p:spPr>
          <a:xfrm>
            <a:off x="4835525" y="4351119"/>
            <a:ext cx="2520950" cy="1014413"/>
          </a:xfrm>
        </p:spPr>
        <p:txBody>
          <a:bodyPr>
            <a:noAutofit/>
          </a:bodyPr>
          <a:lstStyle>
            <a:lvl1pPr>
              <a:lnSpc>
                <a:spcPct val="100000"/>
              </a:lnSpc>
              <a:defRPr sz="1400"/>
            </a:lvl1pPr>
          </a:lstStyle>
          <a:p>
            <a:r>
              <a:rPr lang="en-GB"/>
              <a:t>Insert sub copy here.</a:t>
            </a:r>
          </a:p>
        </p:txBody>
      </p:sp>
      <p:sp>
        <p:nvSpPr>
          <p:cNvPr id="15" name="Text Placeholder 6">
            <a:extLst>
              <a:ext uri="{FF2B5EF4-FFF2-40B4-BE49-F238E27FC236}">
                <a16:creationId xmlns:a16="http://schemas.microsoft.com/office/drawing/2014/main" id="{6D6CB8B4-9C8E-A2FA-558C-30A5D0827004}"/>
              </a:ext>
            </a:extLst>
          </p:cNvPr>
          <p:cNvSpPr>
            <a:spLocks noGrp="1"/>
          </p:cNvSpPr>
          <p:nvPr>
            <p:ph type="body" sz="quarter" idx="20" hasCustomPrompt="1"/>
          </p:nvPr>
        </p:nvSpPr>
        <p:spPr>
          <a:xfrm>
            <a:off x="967069" y="4351119"/>
            <a:ext cx="2520950" cy="1014413"/>
          </a:xfrm>
        </p:spPr>
        <p:txBody>
          <a:bodyPr>
            <a:noAutofit/>
          </a:bodyPr>
          <a:lstStyle>
            <a:lvl1pPr>
              <a:lnSpc>
                <a:spcPct val="100000"/>
              </a:lnSpc>
              <a:defRPr sz="1400"/>
            </a:lvl1pPr>
          </a:lstStyle>
          <a:p>
            <a:r>
              <a:rPr lang="en-GB"/>
              <a:t>Insert sub copy here.</a:t>
            </a:r>
          </a:p>
        </p:txBody>
      </p:sp>
      <p:sp>
        <p:nvSpPr>
          <p:cNvPr id="16" name="Text Placeholder 22">
            <a:extLst>
              <a:ext uri="{FF2B5EF4-FFF2-40B4-BE49-F238E27FC236}">
                <a16:creationId xmlns:a16="http://schemas.microsoft.com/office/drawing/2014/main" id="{D584B818-73B8-22FE-5635-36F576CEABCF}"/>
              </a:ext>
            </a:extLst>
          </p:cNvPr>
          <p:cNvSpPr>
            <a:spLocks noGrp="1"/>
          </p:cNvSpPr>
          <p:nvPr>
            <p:ph type="body" sz="quarter" idx="21" hasCustomPrompt="1"/>
          </p:nvPr>
        </p:nvSpPr>
        <p:spPr>
          <a:xfrm>
            <a:off x="8713782" y="4400389"/>
            <a:ext cx="2520475" cy="981075"/>
          </a:xfrm>
        </p:spPr>
        <p:txBody>
          <a:bodyPr>
            <a:noAutofit/>
          </a:bodyPr>
          <a:lstStyle>
            <a:lvl1pPr marL="0" indent="0">
              <a:lnSpc>
                <a:spcPct val="100000"/>
              </a:lnSpc>
              <a:buNone/>
              <a:defRPr sz="1400"/>
            </a:lvl1pPr>
          </a:lstStyle>
          <a:p>
            <a:r>
              <a:rPr lang="en-GB"/>
              <a:t>Insert sub copy here.</a:t>
            </a:r>
          </a:p>
        </p:txBody>
      </p:sp>
    </p:spTree>
    <p:extLst>
      <p:ext uri="{BB962C8B-B14F-4D97-AF65-F5344CB8AC3E}">
        <p14:creationId xmlns:p14="http://schemas.microsoft.com/office/powerpoint/2010/main" val="31818096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515ED49-4E96-5229-9B8D-AF4FBD70AE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5A211E00-435D-6B93-A948-8B711ACD8468}"/>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
        <p:nvSpPr>
          <p:cNvPr id="20" name="Content Placeholder 2">
            <a:extLst>
              <a:ext uri="{FF2B5EF4-FFF2-40B4-BE49-F238E27FC236}">
                <a16:creationId xmlns:a16="http://schemas.microsoft.com/office/drawing/2014/main" id="{9F858169-0C65-5576-989B-052745F4C06A}"/>
              </a:ext>
            </a:extLst>
          </p:cNvPr>
          <p:cNvSpPr>
            <a:spLocks noGrp="1"/>
          </p:cNvSpPr>
          <p:nvPr>
            <p:ph sz="half" idx="14" hasCustomPrompt="1"/>
          </p:nvPr>
        </p:nvSpPr>
        <p:spPr>
          <a:xfrm>
            <a:off x="561969" y="1848721"/>
            <a:ext cx="1896775" cy="1896775"/>
          </a:xfrm>
          <a:prstGeom prst="rect">
            <a:avLst/>
          </a:prstGeom>
        </p:spPr>
        <p:txBody>
          <a:bodyPr>
            <a:normAutofit/>
          </a:bodyPr>
          <a:lstStyle>
            <a:lvl1pPr>
              <a:defRPr sz="1400"/>
            </a:lvl1pPr>
          </a:lstStyle>
          <a:p>
            <a:pPr lvl="0"/>
            <a:r>
              <a:rPr lang="en-GB"/>
              <a:t>Click to add text </a:t>
            </a:r>
          </a:p>
        </p:txBody>
      </p:sp>
      <p:sp>
        <p:nvSpPr>
          <p:cNvPr id="21" name="Content Placeholder 2">
            <a:extLst>
              <a:ext uri="{FF2B5EF4-FFF2-40B4-BE49-F238E27FC236}">
                <a16:creationId xmlns:a16="http://schemas.microsoft.com/office/drawing/2014/main" id="{8FD9DC28-9EA2-992D-B120-466FD3C7D2BA}"/>
              </a:ext>
            </a:extLst>
          </p:cNvPr>
          <p:cNvSpPr>
            <a:spLocks noGrp="1"/>
          </p:cNvSpPr>
          <p:nvPr>
            <p:ph sz="half" idx="15" hasCustomPrompt="1"/>
          </p:nvPr>
        </p:nvSpPr>
        <p:spPr>
          <a:xfrm>
            <a:off x="4977023" y="1849347"/>
            <a:ext cx="1896775" cy="1896775"/>
          </a:xfrm>
          <a:prstGeom prst="rect">
            <a:avLst/>
          </a:prstGeom>
        </p:spPr>
        <p:txBody>
          <a:bodyPr>
            <a:normAutofit/>
          </a:bodyPr>
          <a:lstStyle>
            <a:lvl1pPr>
              <a:defRPr sz="1400"/>
            </a:lvl1pPr>
          </a:lstStyle>
          <a:p>
            <a:pPr lvl="0"/>
            <a:r>
              <a:rPr lang="en-GB"/>
              <a:t>Click to add text </a:t>
            </a:r>
          </a:p>
        </p:txBody>
      </p:sp>
      <p:sp>
        <p:nvSpPr>
          <p:cNvPr id="22" name="Content Placeholder 2">
            <a:extLst>
              <a:ext uri="{FF2B5EF4-FFF2-40B4-BE49-F238E27FC236}">
                <a16:creationId xmlns:a16="http://schemas.microsoft.com/office/drawing/2014/main" id="{501AC7BA-028D-FEB6-5469-48EC7AAA9B8E}"/>
              </a:ext>
            </a:extLst>
          </p:cNvPr>
          <p:cNvSpPr>
            <a:spLocks noGrp="1"/>
          </p:cNvSpPr>
          <p:nvPr>
            <p:ph sz="half" idx="16" hasCustomPrompt="1"/>
          </p:nvPr>
        </p:nvSpPr>
        <p:spPr>
          <a:xfrm>
            <a:off x="9392079" y="1849347"/>
            <a:ext cx="1896775" cy="1896775"/>
          </a:xfrm>
          <a:prstGeom prst="rect">
            <a:avLst/>
          </a:prstGeom>
        </p:spPr>
        <p:txBody>
          <a:bodyPr>
            <a:normAutofit/>
          </a:bodyPr>
          <a:lstStyle>
            <a:lvl1pPr>
              <a:defRPr sz="1400"/>
            </a:lvl1pPr>
          </a:lstStyle>
          <a:p>
            <a:pPr lvl="0"/>
            <a:r>
              <a:rPr lang="en-GB"/>
              <a:t>Click to add text </a:t>
            </a:r>
          </a:p>
        </p:txBody>
      </p:sp>
      <p:sp>
        <p:nvSpPr>
          <p:cNvPr id="23" name="Subtitle 2">
            <a:extLst>
              <a:ext uri="{FF2B5EF4-FFF2-40B4-BE49-F238E27FC236}">
                <a16:creationId xmlns:a16="http://schemas.microsoft.com/office/drawing/2014/main" id="{DE2407FE-66CE-2109-85B0-365DE8CD245C}"/>
              </a:ext>
            </a:extLst>
          </p:cNvPr>
          <p:cNvSpPr>
            <a:spLocks noGrp="1"/>
          </p:cNvSpPr>
          <p:nvPr>
            <p:ph type="subTitle" idx="1" hasCustomPrompt="1"/>
          </p:nvPr>
        </p:nvSpPr>
        <p:spPr>
          <a:xfrm>
            <a:off x="561968" y="4183085"/>
            <a:ext cx="1896776" cy="1067009"/>
          </a:xfrm>
          <a:prstGeom prst="rect">
            <a:avLst/>
          </a:prstGeom>
        </p:spPr>
        <p:txBody>
          <a:bodyPr>
            <a:normAutofit/>
          </a:bodyPr>
          <a:lstStyle>
            <a:lvl1pPr marL="0" indent="0" algn="l">
              <a:lnSpc>
                <a:spcPct val="100000"/>
              </a:lnSpc>
              <a:spcBef>
                <a:spcPts val="0"/>
              </a:spcBef>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Insert sub copy here.</a:t>
            </a:r>
            <a:br>
              <a:rPr lang="en-GB"/>
            </a:br>
            <a:endParaRPr lang="en-GB"/>
          </a:p>
        </p:txBody>
      </p:sp>
      <p:sp>
        <p:nvSpPr>
          <p:cNvPr id="24" name="Text Placeholder 22">
            <a:extLst>
              <a:ext uri="{FF2B5EF4-FFF2-40B4-BE49-F238E27FC236}">
                <a16:creationId xmlns:a16="http://schemas.microsoft.com/office/drawing/2014/main" id="{B909112F-AF48-4EF8-641A-9B4E54BA7BB7}"/>
              </a:ext>
            </a:extLst>
          </p:cNvPr>
          <p:cNvSpPr>
            <a:spLocks noGrp="1"/>
          </p:cNvSpPr>
          <p:nvPr>
            <p:ph type="body" sz="quarter" idx="17" hasCustomPrompt="1"/>
          </p:nvPr>
        </p:nvSpPr>
        <p:spPr>
          <a:xfrm>
            <a:off x="4971707" y="4184004"/>
            <a:ext cx="1897133" cy="1066089"/>
          </a:xfrm>
        </p:spPr>
        <p:txBody>
          <a:bodyPr>
            <a:noAutofit/>
          </a:bodyPr>
          <a:lstStyle>
            <a:lvl1pPr marL="0" indent="0">
              <a:lnSpc>
                <a:spcPct val="100000"/>
              </a:lnSpc>
              <a:buNone/>
              <a:defRPr sz="1200"/>
            </a:lvl1pPr>
          </a:lstStyle>
          <a:p>
            <a:r>
              <a:rPr lang="en-GB"/>
              <a:t>Insert sub copy here.</a:t>
            </a:r>
            <a:br>
              <a:rPr lang="en-GB"/>
            </a:br>
            <a:endParaRPr lang="en-GB"/>
          </a:p>
        </p:txBody>
      </p:sp>
      <p:sp>
        <p:nvSpPr>
          <p:cNvPr id="25" name="Text Placeholder 22">
            <a:extLst>
              <a:ext uri="{FF2B5EF4-FFF2-40B4-BE49-F238E27FC236}">
                <a16:creationId xmlns:a16="http://schemas.microsoft.com/office/drawing/2014/main" id="{5B5E5E04-BF9B-D216-4E82-268B505C7762}"/>
              </a:ext>
            </a:extLst>
          </p:cNvPr>
          <p:cNvSpPr>
            <a:spLocks noGrp="1"/>
          </p:cNvSpPr>
          <p:nvPr>
            <p:ph type="body" sz="quarter" idx="18" hasCustomPrompt="1"/>
          </p:nvPr>
        </p:nvSpPr>
        <p:spPr>
          <a:xfrm>
            <a:off x="9381803" y="4184005"/>
            <a:ext cx="1897133" cy="1066088"/>
          </a:xfrm>
        </p:spPr>
        <p:txBody>
          <a:bodyPr>
            <a:noAutofit/>
          </a:bodyPr>
          <a:lstStyle>
            <a:lvl1pPr marL="0" indent="0">
              <a:lnSpc>
                <a:spcPct val="100000"/>
              </a:lnSpc>
              <a:buNone/>
              <a:defRPr sz="1200"/>
            </a:lvl1pPr>
          </a:lstStyle>
          <a:p>
            <a:r>
              <a:rPr lang="en-GB"/>
              <a:t>Insert sub copy here.</a:t>
            </a:r>
            <a:br>
              <a:rPr lang="en-GB"/>
            </a:br>
            <a:endParaRPr lang="en-GB"/>
          </a:p>
        </p:txBody>
      </p:sp>
      <p:sp>
        <p:nvSpPr>
          <p:cNvPr id="26" name="Content Placeholder 2">
            <a:extLst>
              <a:ext uri="{FF2B5EF4-FFF2-40B4-BE49-F238E27FC236}">
                <a16:creationId xmlns:a16="http://schemas.microsoft.com/office/drawing/2014/main" id="{ED255895-B113-E401-DA57-AF0B96D19FEF}"/>
              </a:ext>
            </a:extLst>
          </p:cNvPr>
          <p:cNvSpPr>
            <a:spLocks noGrp="1"/>
          </p:cNvSpPr>
          <p:nvPr>
            <p:ph sz="half" idx="19" hasCustomPrompt="1"/>
          </p:nvPr>
        </p:nvSpPr>
        <p:spPr>
          <a:xfrm>
            <a:off x="2769496" y="1848721"/>
            <a:ext cx="1896775" cy="1896775"/>
          </a:xfrm>
          <a:prstGeom prst="rect">
            <a:avLst/>
          </a:prstGeom>
        </p:spPr>
        <p:txBody>
          <a:bodyPr>
            <a:normAutofit/>
          </a:bodyPr>
          <a:lstStyle>
            <a:lvl1pPr>
              <a:defRPr sz="1400"/>
            </a:lvl1pPr>
          </a:lstStyle>
          <a:p>
            <a:pPr lvl="0"/>
            <a:r>
              <a:rPr lang="en-GB"/>
              <a:t>Click to add text </a:t>
            </a:r>
          </a:p>
        </p:txBody>
      </p:sp>
      <p:sp>
        <p:nvSpPr>
          <p:cNvPr id="27" name="Content Placeholder 2">
            <a:extLst>
              <a:ext uri="{FF2B5EF4-FFF2-40B4-BE49-F238E27FC236}">
                <a16:creationId xmlns:a16="http://schemas.microsoft.com/office/drawing/2014/main" id="{8EE165B9-5F96-8B7D-65E4-952286A84550}"/>
              </a:ext>
            </a:extLst>
          </p:cNvPr>
          <p:cNvSpPr>
            <a:spLocks noGrp="1"/>
          </p:cNvSpPr>
          <p:nvPr>
            <p:ph sz="half" idx="20" hasCustomPrompt="1"/>
          </p:nvPr>
        </p:nvSpPr>
        <p:spPr>
          <a:xfrm>
            <a:off x="7184550" y="1848721"/>
            <a:ext cx="1896775" cy="1896775"/>
          </a:xfrm>
          <a:prstGeom prst="rect">
            <a:avLst/>
          </a:prstGeom>
        </p:spPr>
        <p:txBody>
          <a:bodyPr>
            <a:normAutofit/>
          </a:bodyPr>
          <a:lstStyle>
            <a:lvl1pPr>
              <a:defRPr sz="1400"/>
            </a:lvl1pPr>
          </a:lstStyle>
          <a:p>
            <a:pPr lvl="0"/>
            <a:r>
              <a:rPr lang="en-GB"/>
              <a:t>Click to add text </a:t>
            </a:r>
          </a:p>
        </p:txBody>
      </p:sp>
      <p:sp>
        <p:nvSpPr>
          <p:cNvPr id="28" name="Text Placeholder 22">
            <a:extLst>
              <a:ext uri="{FF2B5EF4-FFF2-40B4-BE49-F238E27FC236}">
                <a16:creationId xmlns:a16="http://schemas.microsoft.com/office/drawing/2014/main" id="{2CB0A589-1B39-6BFD-833F-C261B79EAB53}"/>
              </a:ext>
            </a:extLst>
          </p:cNvPr>
          <p:cNvSpPr>
            <a:spLocks noGrp="1"/>
          </p:cNvSpPr>
          <p:nvPr>
            <p:ph type="body" sz="quarter" idx="22" hasCustomPrompt="1"/>
          </p:nvPr>
        </p:nvSpPr>
        <p:spPr>
          <a:xfrm>
            <a:off x="7176755" y="4184004"/>
            <a:ext cx="1897133" cy="1066089"/>
          </a:xfrm>
        </p:spPr>
        <p:txBody>
          <a:bodyPr>
            <a:noAutofit/>
          </a:bodyPr>
          <a:lstStyle>
            <a:lvl1pPr marL="0" indent="0">
              <a:lnSpc>
                <a:spcPct val="100000"/>
              </a:lnSpc>
              <a:buNone/>
              <a:defRPr sz="1200"/>
            </a:lvl1pPr>
          </a:lstStyle>
          <a:p>
            <a:r>
              <a:rPr lang="en-GB"/>
              <a:t>Insert sub copy here.</a:t>
            </a:r>
            <a:br>
              <a:rPr lang="en-GB"/>
            </a:br>
            <a:endParaRPr lang="en-GB"/>
          </a:p>
        </p:txBody>
      </p:sp>
      <p:sp>
        <p:nvSpPr>
          <p:cNvPr id="29" name="Text Placeholder 22">
            <a:extLst>
              <a:ext uri="{FF2B5EF4-FFF2-40B4-BE49-F238E27FC236}">
                <a16:creationId xmlns:a16="http://schemas.microsoft.com/office/drawing/2014/main" id="{9DD023BB-AE46-F45D-29CA-0FCB3D08B47F}"/>
              </a:ext>
            </a:extLst>
          </p:cNvPr>
          <p:cNvSpPr>
            <a:spLocks noGrp="1"/>
          </p:cNvSpPr>
          <p:nvPr>
            <p:ph type="body" sz="quarter" idx="23" hasCustomPrompt="1"/>
          </p:nvPr>
        </p:nvSpPr>
        <p:spPr>
          <a:xfrm>
            <a:off x="2766659" y="4184004"/>
            <a:ext cx="1897133" cy="1066089"/>
          </a:xfrm>
        </p:spPr>
        <p:txBody>
          <a:bodyPr>
            <a:noAutofit/>
          </a:bodyPr>
          <a:lstStyle>
            <a:lvl1pPr marL="0" indent="0">
              <a:lnSpc>
                <a:spcPct val="100000"/>
              </a:lnSpc>
              <a:buNone/>
              <a:defRPr sz="1200"/>
            </a:lvl1pPr>
          </a:lstStyle>
          <a:p>
            <a:r>
              <a:rPr lang="en-GB"/>
              <a:t>Insert sub copy here.</a:t>
            </a:r>
            <a:br>
              <a:rPr lang="en-GB"/>
            </a:br>
            <a:endParaRPr lang="en-GB"/>
          </a:p>
        </p:txBody>
      </p:sp>
    </p:spTree>
    <p:extLst>
      <p:ext uri="{BB962C8B-B14F-4D97-AF65-F5344CB8AC3E}">
        <p14:creationId xmlns:p14="http://schemas.microsoft.com/office/powerpoint/2010/main" val="1292001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D7DD886C-77A4-6C6D-5419-2C4BB7B910DC}"/>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FC5ECFFC-7310-131F-AEA3-3C64F04FBA5B}"/>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4010151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15C8DC2-5B57-3486-68BE-A9A40B3BDF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6" name="Text Placeholder 2">
            <a:extLst>
              <a:ext uri="{FF2B5EF4-FFF2-40B4-BE49-F238E27FC236}">
                <a16:creationId xmlns:a16="http://schemas.microsoft.com/office/drawing/2014/main" id="{94E3430F-8E1C-E744-A66D-6BBE27B55025}"/>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64780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BA33-D5A0-06ED-F065-1097FDD763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B2991C0-BCF9-59F4-43B5-0657D161D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C1CAA4-713E-0FB4-349D-A8594592DADC}"/>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5" name="Footer Placeholder 4">
            <a:extLst>
              <a:ext uri="{FF2B5EF4-FFF2-40B4-BE49-F238E27FC236}">
                <a16:creationId xmlns:a16="http://schemas.microsoft.com/office/drawing/2014/main" id="{2DDB1DEE-9531-121E-C4BB-B1148A22B4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013BE5-FD47-0A9D-2EF5-5D897CB98484}"/>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1366712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B5A082DC-9190-CE12-A89B-DEAF24BD59FB}"/>
              </a:ext>
            </a:extLst>
          </p:cNvPr>
          <p:cNvSpPr>
            <a:spLocks noGrp="1"/>
          </p:cNvSpPr>
          <p:nvPr>
            <p:ph sz="half" idx="1"/>
          </p:nvPr>
        </p:nvSpPr>
        <p:spPr>
          <a:xfrm>
            <a:off x="502920" y="1310641"/>
            <a:ext cx="10515600" cy="437896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Graphic 11">
            <a:extLst>
              <a:ext uri="{FF2B5EF4-FFF2-40B4-BE49-F238E27FC236}">
                <a16:creationId xmlns:a16="http://schemas.microsoft.com/office/drawing/2014/main" id="{CF67140E-3A47-D241-7182-3577AE6E834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6D2C9649-E817-6113-49C1-5EBD81E09935}"/>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5BBFF16D-C28A-2955-58AB-9271F939F9FC}"/>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33405477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515ED49-4E96-5229-9B8D-AF4FBD70AE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17" name="Content Placeholder 2">
            <a:extLst>
              <a:ext uri="{FF2B5EF4-FFF2-40B4-BE49-F238E27FC236}">
                <a16:creationId xmlns:a16="http://schemas.microsoft.com/office/drawing/2014/main" id="{11254375-EF80-738D-E998-C0B2F39CB8FE}"/>
              </a:ext>
            </a:extLst>
          </p:cNvPr>
          <p:cNvSpPr>
            <a:spLocks noGrp="1"/>
          </p:cNvSpPr>
          <p:nvPr>
            <p:ph sz="half" idx="1"/>
          </p:nvPr>
        </p:nvSpPr>
        <p:spPr>
          <a:xfrm>
            <a:off x="502920" y="1310641"/>
            <a:ext cx="5181600" cy="437895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Content Placeholder 3">
            <a:extLst>
              <a:ext uri="{FF2B5EF4-FFF2-40B4-BE49-F238E27FC236}">
                <a16:creationId xmlns:a16="http://schemas.microsoft.com/office/drawing/2014/main" id="{084CCB2F-26F1-E1B8-5561-263F115EB15F}"/>
              </a:ext>
            </a:extLst>
          </p:cNvPr>
          <p:cNvSpPr>
            <a:spLocks noGrp="1"/>
          </p:cNvSpPr>
          <p:nvPr>
            <p:ph sz="half" idx="2"/>
          </p:nvPr>
        </p:nvSpPr>
        <p:spPr>
          <a:xfrm>
            <a:off x="5836920" y="1310641"/>
            <a:ext cx="5181600" cy="437895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 Placeholder 2">
            <a:extLst>
              <a:ext uri="{FF2B5EF4-FFF2-40B4-BE49-F238E27FC236}">
                <a16:creationId xmlns:a16="http://schemas.microsoft.com/office/drawing/2014/main" id="{C8731F82-BFA6-B83E-1FEB-574CA6F3D2DA}"/>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3385594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1FBAEAF-9083-CEBB-9361-7C295E600C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9" name="Title Placeholder 1">
            <a:extLst>
              <a:ext uri="{FF2B5EF4-FFF2-40B4-BE49-F238E27FC236}">
                <a16:creationId xmlns:a16="http://schemas.microsoft.com/office/drawing/2014/main" id="{D7DD886C-77A4-6C6D-5419-2C4BB7B910DC}"/>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699918A8-23A5-FBB4-EC44-436D0872D011}"/>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30124265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15C8DC2-5B57-3486-68BE-A9A40B3BDF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400" y="5787179"/>
            <a:ext cx="1954059" cy="567737"/>
          </a:xfrm>
          <a:prstGeom prst="rect">
            <a:avLst/>
          </a:prstGeom>
        </p:spPr>
      </p:pic>
      <p:sp>
        <p:nvSpPr>
          <p:cNvPr id="2" name="Text Placeholder 2">
            <a:extLst>
              <a:ext uri="{FF2B5EF4-FFF2-40B4-BE49-F238E27FC236}">
                <a16:creationId xmlns:a16="http://schemas.microsoft.com/office/drawing/2014/main" id="{B390F85E-8263-53C7-A6BC-129ED41190D3}"/>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38638287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B5A082DC-9190-CE12-A89B-DEAF24BD59FB}"/>
              </a:ext>
            </a:extLst>
          </p:cNvPr>
          <p:cNvSpPr>
            <a:spLocks noGrp="1"/>
          </p:cNvSpPr>
          <p:nvPr>
            <p:ph sz="half" idx="1"/>
          </p:nvPr>
        </p:nvSpPr>
        <p:spPr>
          <a:xfrm>
            <a:off x="502920" y="1310641"/>
            <a:ext cx="10515600" cy="437896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Graphic 11">
            <a:extLst>
              <a:ext uri="{FF2B5EF4-FFF2-40B4-BE49-F238E27FC236}">
                <a16:creationId xmlns:a16="http://schemas.microsoft.com/office/drawing/2014/main" id="{CF67140E-3A47-D241-7182-3577AE6E834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5787179"/>
            <a:ext cx="1954059" cy="567737"/>
          </a:xfrm>
          <a:prstGeom prst="rect">
            <a:avLst/>
          </a:prstGeom>
        </p:spPr>
      </p:pic>
      <p:sp>
        <p:nvSpPr>
          <p:cNvPr id="14" name="Title Placeholder 1">
            <a:extLst>
              <a:ext uri="{FF2B5EF4-FFF2-40B4-BE49-F238E27FC236}">
                <a16:creationId xmlns:a16="http://schemas.microsoft.com/office/drawing/2014/main" id="{6D2C9649-E817-6113-49C1-5EBD81E09935}"/>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B413DAF2-44E4-A0EA-D0E1-6085FF53B5EA}"/>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2783486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17" name="Content Placeholder 2">
            <a:extLst>
              <a:ext uri="{FF2B5EF4-FFF2-40B4-BE49-F238E27FC236}">
                <a16:creationId xmlns:a16="http://schemas.microsoft.com/office/drawing/2014/main" id="{11254375-EF80-738D-E998-C0B2F39CB8FE}"/>
              </a:ext>
            </a:extLst>
          </p:cNvPr>
          <p:cNvSpPr>
            <a:spLocks noGrp="1"/>
          </p:cNvSpPr>
          <p:nvPr>
            <p:ph sz="half" idx="1"/>
          </p:nvPr>
        </p:nvSpPr>
        <p:spPr>
          <a:xfrm>
            <a:off x="502920" y="1310641"/>
            <a:ext cx="5181600" cy="437895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Content Placeholder 3">
            <a:extLst>
              <a:ext uri="{FF2B5EF4-FFF2-40B4-BE49-F238E27FC236}">
                <a16:creationId xmlns:a16="http://schemas.microsoft.com/office/drawing/2014/main" id="{084CCB2F-26F1-E1B8-5561-263F115EB15F}"/>
              </a:ext>
            </a:extLst>
          </p:cNvPr>
          <p:cNvSpPr>
            <a:spLocks noGrp="1"/>
          </p:cNvSpPr>
          <p:nvPr>
            <p:ph sz="half" idx="2"/>
          </p:nvPr>
        </p:nvSpPr>
        <p:spPr>
          <a:xfrm>
            <a:off x="5836920" y="1310641"/>
            <a:ext cx="5181600" cy="437895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 name="Graphic 1">
            <a:extLst>
              <a:ext uri="{FF2B5EF4-FFF2-40B4-BE49-F238E27FC236}">
                <a16:creationId xmlns:a16="http://schemas.microsoft.com/office/drawing/2014/main" id="{DF78C408-4BFD-C04C-157F-0FF134553CC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5787179"/>
            <a:ext cx="1954059" cy="567737"/>
          </a:xfrm>
          <a:prstGeom prst="rect">
            <a:avLst/>
          </a:prstGeom>
        </p:spPr>
      </p:pic>
      <p:sp>
        <p:nvSpPr>
          <p:cNvPr id="3" name="Text Placeholder 2">
            <a:extLst>
              <a:ext uri="{FF2B5EF4-FFF2-40B4-BE49-F238E27FC236}">
                <a16:creationId xmlns:a16="http://schemas.microsoft.com/office/drawing/2014/main" id="{12D56AE6-DDF8-D06D-AD98-CB27BA7DE730}"/>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22579694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D7DD886C-77A4-6C6D-5419-2C4BB7B910DC}"/>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pic>
        <p:nvPicPr>
          <p:cNvPr id="2" name="Graphic 1">
            <a:extLst>
              <a:ext uri="{FF2B5EF4-FFF2-40B4-BE49-F238E27FC236}">
                <a16:creationId xmlns:a16="http://schemas.microsoft.com/office/drawing/2014/main" id="{99E0FE8C-D1D9-F6AC-9883-1142710E70F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5787179"/>
            <a:ext cx="1954059" cy="567737"/>
          </a:xfrm>
          <a:prstGeom prst="rect">
            <a:avLst/>
          </a:prstGeom>
        </p:spPr>
      </p:pic>
      <p:sp>
        <p:nvSpPr>
          <p:cNvPr id="3" name="Text Placeholder 2">
            <a:extLst>
              <a:ext uri="{FF2B5EF4-FFF2-40B4-BE49-F238E27FC236}">
                <a16:creationId xmlns:a16="http://schemas.microsoft.com/office/drawing/2014/main" id="{66BB0922-B841-CDA8-7271-0396CEBB5218}"/>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3163635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9C64E13-1228-9124-C2B8-2476C1999F3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5787179"/>
            <a:ext cx="1954059" cy="567737"/>
          </a:xfrm>
          <a:prstGeom prst="rect">
            <a:avLst/>
          </a:prstGeom>
        </p:spPr>
      </p:pic>
      <p:sp>
        <p:nvSpPr>
          <p:cNvPr id="2" name="Text Placeholder 2">
            <a:extLst>
              <a:ext uri="{FF2B5EF4-FFF2-40B4-BE49-F238E27FC236}">
                <a16:creationId xmlns:a16="http://schemas.microsoft.com/office/drawing/2014/main" id="{9ECFD1F5-6752-EB67-8E62-BC6AC438B96D}"/>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19912052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Divider Slide - 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0" y="3852863"/>
            <a:ext cx="12192000" cy="3005137"/>
          </a:xfrm>
        </p:spPr>
        <p:txBody>
          <a:bodyPr/>
          <a:lstStyle/>
          <a:p>
            <a:endParaRPr lang="en-US"/>
          </a:p>
        </p:txBody>
      </p:sp>
      <p:pic>
        <p:nvPicPr>
          <p:cNvPr id="9" name="Graphic 8">
            <a:extLst>
              <a:ext uri="{FF2B5EF4-FFF2-40B4-BE49-F238E27FC236}">
                <a16:creationId xmlns:a16="http://schemas.microsoft.com/office/drawing/2014/main" id="{BF90ECDB-E18A-591A-8133-2EAE6789157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735021" y="617736"/>
            <a:ext cx="1954059" cy="567737"/>
          </a:xfrm>
          <a:prstGeom prst="rect">
            <a:avLst/>
          </a:prstGeom>
        </p:spPr>
      </p:pic>
      <p:sp>
        <p:nvSpPr>
          <p:cNvPr id="2" name="Title 1">
            <a:extLst>
              <a:ext uri="{FF2B5EF4-FFF2-40B4-BE49-F238E27FC236}">
                <a16:creationId xmlns:a16="http://schemas.microsoft.com/office/drawing/2014/main" id="{4D8642A1-7E6D-B42F-7749-8DC80C6DEDA2}"/>
              </a:ext>
            </a:extLst>
          </p:cNvPr>
          <p:cNvSpPr>
            <a:spLocks noGrp="1"/>
          </p:cNvSpPr>
          <p:nvPr>
            <p:ph type="ctrTitle" hasCustomPrompt="1"/>
          </p:nvPr>
        </p:nvSpPr>
        <p:spPr>
          <a:xfrm>
            <a:off x="406400" y="754224"/>
            <a:ext cx="6520180" cy="976045"/>
          </a:xfrm>
          <a:prstGeom prst="rect">
            <a:avLst/>
          </a:prstGeom>
        </p:spPr>
        <p:txBody>
          <a:bodyPr anchor="b"/>
          <a:lstStyle>
            <a:lvl1pPr algn="l">
              <a:lnSpc>
                <a:spcPts val="5400"/>
              </a:lnSpc>
              <a:defRPr sz="6000"/>
            </a:lvl1pPr>
          </a:lstStyle>
          <a:p>
            <a:r>
              <a:rPr lang="en-GB"/>
              <a:t>Insert headline here.</a:t>
            </a:r>
            <a:endParaRPr lang="en-US"/>
          </a:p>
        </p:txBody>
      </p:sp>
      <p:sp>
        <p:nvSpPr>
          <p:cNvPr id="4" name="Subtitle 2">
            <a:extLst>
              <a:ext uri="{FF2B5EF4-FFF2-40B4-BE49-F238E27FC236}">
                <a16:creationId xmlns:a16="http://schemas.microsoft.com/office/drawing/2014/main" id="{798414E1-64D1-96D6-D06F-F94F3202CC59}"/>
              </a:ext>
            </a:extLst>
          </p:cNvPr>
          <p:cNvSpPr>
            <a:spLocks noGrp="1"/>
          </p:cNvSpPr>
          <p:nvPr>
            <p:ph type="subTitle" idx="1" hasCustomPrompt="1"/>
          </p:nvPr>
        </p:nvSpPr>
        <p:spPr>
          <a:xfrm>
            <a:off x="406400" y="2059593"/>
            <a:ext cx="6353996" cy="1369407"/>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Insert sub copy here.</a:t>
            </a:r>
            <a:endParaRPr lang="en-US"/>
          </a:p>
        </p:txBody>
      </p:sp>
    </p:spTree>
    <p:extLst>
      <p:ext uri="{BB962C8B-B14F-4D97-AF65-F5344CB8AC3E}">
        <p14:creationId xmlns:p14="http://schemas.microsoft.com/office/powerpoint/2010/main" val="2318322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Divider Slide -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6407650" y="1"/>
            <a:ext cx="5784349" cy="6858000"/>
          </a:xfrm>
        </p:spPr>
        <p:txBody>
          <a:bodyPr/>
          <a:lstStyle/>
          <a:p>
            <a:endParaRPr lang="en-US"/>
          </a:p>
        </p:txBody>
      </p:sp>
      <p:pic>
        <p:nvPicPr>
          <p:cNvPr id="10" name="Graphic 9">
            <a:extLst>
              <a:ext uri="{FF2B5EF4-FFF2-40B4-BE49-F238E27FC236}">
                <a16:creationId xmlns:a16="http://schemas.microsoft.com/office/drawing/2014/main" id="{8BABB319-CCF3-55F5-FD81-6109BE7B2E1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6399" y="5787179"/>
            <a:ext cx="1954059" cy="567737"/>
          </a:xfrm>
          <a:prstGeom prst="rect">
            <a:avLst/>
          </a:prstGeom>
        </p:spPr>
      </p:pic>
      <p:sp>
        <p:nvSpPr>
          <p:cNvPr id="6" name="Title 1">
            <a:extLst>
              <a:ext uri="{FF2B5EF4-FFF2-40B4-BE49-F238E27FC236}">
                <a16:creationId xmlns:a16="http://schemas.microsoft.com/office/drawing/2014/main" id="{DC759DBE-3BA0-9E84-5596-2AD69AA128D4}"/>
              </a:ext>
            </a:extLst>
          </p:cNvPr>
          <p:cNvSpPr>
            <a:spLocks noGrp="1"/>
          </p:cNvSpPr>
          <p:nvPr>
            <p:ph type="ctrTitle" hasCustomPrompt="1"/>
          </p:nvPr>
        </p:nvSpPr>
        <p:spPr>
          <a:xfrm>
            <a:off x="406400" y="1603450"/>
            <a:ext cx="5377951" cy="1680537"/>
          </a:xfrm>
          <a:prstGeom prst="rect">
            <a:avLst/>
          </a:prstGeom>
        </p:spPr>
        <p:txBody>
          <a:bodyPr anchor="b"/>
          <a:lstStyle>
            <a:lvl1pPr algn="l">
              <a:lnSpc>
                <a:spcPts val="5400"/>
              </a:lnSpc>
              <a:defRPr sz="6000"/>
            </a:lvl1pPr>
          </a:lstStyle>
          <a:p>
            <a:r>
              <a:rPr lang="en-GB"/>
              <a:t>Insert </a:t>
            </a:r>
            <a:br>
              <a:rPr lang="en-GB"/>
            </a:br>
            <a:r>
              <a:rPr lang="en-GB"/>
              <a:t>headline here.</a:t>
            </a:r>
            <a:endParaRPr lang="en-US"/>
          </a:p>
        </p:txBody>
      </p:sp>
      <p:sp>
        <p:nvSpPr>
          <p:cNvPr id="7" name="Subtitle 2">
            <a:extLst>
              <a:ext uri="{FF2B5EF4-FFF2-40B4-BE49-F238E27FC236}">
                <a16:creationId xmlns:a16="http://schemas.microsoft.com/office/drawing/2014/main" id="{02A192BC-C9DB-F0AB-B1DE-03D15E5A8739}"/>
              </a:ext>
            </a:extLst>
          </p:cNvPr>
          <p:cNvSpPr>
            <a:spLocks noGrp="1"/>
          </p:cNvSpPr>
          <p:nvPr>
            <p:ph type="subTitle" idx="1" hasCustomPrompt="1"/>
          </p:nvPr>
        </p:nvSpPr>
        <p:spPr>
          <a:xfrm>
            <a:off x="406400" y="3707702"/>
            <a:ext cx="5377951" cy="1655762"/>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Insert sub copy here.</a:t>
            </a:r>
            <a:endParaRPr lang="en-US"/>
          </a:p>
        </p:txBody>
      </p:sp>
    </p:spTree>
    <p:extLst>
      <p:ext uri="{BB962C8B-B14F-4D97-AF65-F5344CB8AC3E}">
        <p14:creationId xmlns:p14="http://schemas.microsoft.com/office/powerpoint/2010/main" val="153973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BFAC3-B7E5-AD27-279E-E8A2A94B5F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CCD1779-BE4D-326A-4F53-ABD3B83267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5E2169-7AC4-6602-F857-447AE5355E52}"/>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5" name="Footer Placeholder 4">
            <a:extLst>
              <a:ext uri="{FF2B5EF4-FFF2-40B4-BE49-F238E27FC236}">
                <a16:creationId xmlns:a16="http://schemas.microsoft.com/office/drawing/2014/main" id="{FF188C0B-56B6-7293-888B-DE1CC28CD8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BF9353-58A2-59C1-C13C-9868C19BB86D}"/>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12674396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Divider Slide -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F235D6-4347-D7AC-BFE0-1EA4849BA5F6}"/>
              </a:ext>
            </a:extLst>
          </p:cNvPr>
          <p:cNvSpPr>
            <a:spLocks noGrp="1"/>
          </p:cNvSpPr>
          <p:nvPr>
            <p:ph type="ctrTitle" hasCustomPrompt="1"/>
          </p:nvPr>
        </p:nvSpPr>
        <p:spPr>
          <a:xfrm>
            <a:off x="6407653" y="1603450"/>
            <a:ext cx="5377951" cy="1680537"/>
          </a:xfrm>
          <a:prstGeom prst="rect">
            <a:avLst/>
          </a:prstGeom>
        </p:spPr>
        <p:txBody>
          <a:bodyPr anchor="b"/>
          <a:lstStyle>
            <a:lvl1pPr algn="l">
              <a:lnSpc>
                <a:spcPts val="5400"/>
              </a:lnSpc>
              <a:defRPr sz="6000"/>
            </a:lvl1pPr>
          </a:lstStyle>
          <a:p>
            <a:r>
              <a:rPr lang="en-GB"/>
              <a:t>Insert </a:t>
            </a:r>
            <a:br>
              <a:rPr lang="en-GB"/>
            </a:br>
            <a:r>
              <a:rPr lang="en-GB"/>
              <a:t>title here.</a:t>
            </a:r>
            <a:endParaRPr lang="en-US"/>
          </a:p>
        </p:txBody>
      </p:sp>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0" y="1"/>
            <a:ext cx="5784349" cy="6858000"/>
          </a:xfrm>
        </p:spPr>
        <p:txBody>
          <a:bodyPr/>
          <a:lstStyle/>
          <a:p>
            <a:endParaRPr lang="en-US"/>
          </a:p>
        </p:txBody>
      </p:sp>
      <p:sp>
        <p:nvSpPr>
          <p:cNvPr id="8" name="Subtitle 2">
            <a:extLst>
              <a:ext uri="{FF2B5EF4-FFF2-40B4-BE49-F238E27FC236}">
                <a16:creationId xmlns:a16="http://schemas.microsoft.com/office/drawing/2014/main" id="{F1BF5AB1-F146-83EF-D63E-DD9EA52569A8}"/>
              </a:ext>
            </a:extLst>
          </p:cNvPr>
          <p:cNvSpPr>
            <a:spLocks noGrp="1"/>
          </p:cNvSpPr>
          <p:nvPr>
            <p:ph type="subTitle" idx="1" hasCustomPrompt="1"/>
          </p:nvPr>
        </p:nvSpPr>
        <p:spPr>
          <a:xfrm>
            <a:off x="6407653" y="3707702"/>
            <a:ext cx="5377951" cy="1655762"/>
          </a:xfrm>
          <a:prstGeom prst="rect">
            <a:avLst/>
          </a:prstGeom>
        </p:spPr>
        <p:txBody>
          <a:bodyPr>
            <a:norm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Insert sub copy here.</a:t>
            </a:r>
            <a:endParaRPr lang="en-US"/>
          </a:p>
        </p:txBody>
      </p:sp>
      <p:pic>
        <p:nvPicPr>
          <p:cNvPr id="6" name="Graphic 5">
            <a:extLst>
              <a:ext uri="{FF2B5EF4-FFF2-40B4-BE49-F238E27FC236}">
                <a16:creationId xmlns:a16="http://schemas.microsoft.com/office/drawing/2014/main" id="{B3A6B713-4FEB-2C71-88F3-1B300E637A9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407653" y="5787179"/>
            <a:ext cx="1954059" cy="567737"/>
          </a:xfrm>
          <a:prstGeom prst="rect">
            <a:avLst/>
          </a:prstGeom>
        </p:spPr>
      </p:pic>
    </p:spTree>
    <p:extLst>
      <p:ext uri="{BB962C8B-B14F-4D97-AF65-F5344CB8AC3E}">
        <p14:creationId xmlns:p14="http://schemas.microsoft.com/office/powerpoint/2010/main" val="1295196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540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602FD7-1231-064E-CF9F-7F8C08F8EF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lvl1pPr>
          </a:lstStyle>
          <a:p>
            <a:r>
              <a:rPr lang="en-GB"/>
              <a:t>Insert headline here. </a:t>
            </a:r>
            <a:br>
              <a:rPr lang="en-GB"/>
            </a:br>
            <a:r>
              <a:rPr lang="en-GB"/>
              <a:t>Should be between </a:t>
            </a:r>
            <a:br>
              <a:rPr lang="en-GB"/>
            </a:br>
            <a:r>
              <a:rPr lang="en-GB"/>
              <a:t>1-3 lines max. </a:t>
            </a:r>
            <a:endParaRPr lang="en-US"/>
          </a:p>
        </p:txBody>
      </p:sp>
      <p:sp>
        <p:nvSpPr>
          <p:cNvPr id="15" name="Subtitle 2">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Helvetica" pitchFamily="2" charset="0"/>
              </a:rPr>
              <a:t>Insert sub copy here.</a:t>
            </a:r>
          </a:p>
        </p:txBody>
      </p:sp>
      <p:sp>
        <p:nvSpPr>
          <p:cNvPr id="16" name="Text Placeholder 2">
            <a:extLst>
              <a:ext uri="{FF2B5EF4-FFF2-40B4-BE49-F238E27FC236}">
                <a16:creationId xmlns:a16="http://schemas.microsoft.com/office/drawing/2014/main" id="{7CE02850-963E-BCA7-D70C-3BCCF65A0640}"/>
              </a:ext>
            </a:extLst>
          </p:cNvPr>
          <p:cNvSpPr>
            <a:spLocks noGrp="1"/>
          </p:cNvSpPr>
          <p:nvPr>
            <p:ph type="body" idx="10" hasCustomPrompt="1"/>
          </p:nvPr>
        </p:nvSpPr>
        <p:spPr>
          <a:xfrm>
            <a:off x="406400" y="698182"/>
            <a:ext cx="9154160" cy="244682"/>
          </a:xfrm>
          <a:prstGeom prst="rect">
            <a:avLst/>
          </a:prstGeom>
        </p:spPr>
        <p:txBody>
          <a:bodyPr wrap="square">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SECTION TITLE </a:t>
            </a:r>
          </a:p>
        </p:txBody>
      </p:sp>
    </p:spTree>
    <p:extLst>
      <p:ext uri="{BB962C8B-B14F-4D97-AF65-F5344CB8AC3E}">
        <p14:creationId xmlns:p14="http://schemas.microsoft.com/office/powerpoint/2010/main" val="3481836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_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602FD7-1231-064E-CF9F-7F8C08F8EFE2}"/>
              </a:ext>
            </a:extLst>
          </p:cNvPr>
          <p:cNvPicPr>
            <a:picLocks noChangeAspect="1"/>
          </p:cNvPicPr>
          <p:nvPr userDrawn="1"/>
        </p:nvPicPr>
        <p:blipFill>
          <a:blip r:embed="rId2"/>
          <a:srcRect/>
          <a:stretch/>
        </p:blipFill>
        <p:spPr>
          <a:xfrm>
            <a:off x="0" y="0"/>
            <a:ext cx="12189600" cy="6856650"/>
          </a:xfrm>
          <a:prstGeom prst="rect">
            <a:avLst/>
          </a:prstGeom>
        </p:spPr>
      </p:pic>
      <p:sp>
        <p:nvSpPr>
          <p:cNvPr id="2" name="Title 1">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lvl1pPr>
          </a:lstStyle>
          <a:p>
            <a:r>
              <a:rPr lang="en-GB"/>
              <a:t>Insert headline here. </a:t>
            </a:r>
            <a:br>
              <a:rPr lang="en-GB"/>
            </a:br>
            <a:r>
              <a:rPr lang="en-GB"/>
              <a:t>Should be between </a:t>
            </a:r>
            <a:br>
              <a:rPr lang="en-GB"/>
            </a:br>
            <a:r>
              <a:rPr lang="en-GB"/>
              <a:t>1-3 lines max. </a:t>
            </a:r>
            <a:endParaRPr lang="en-US"/>
          </a:p>
        </p:txBody>
      </p:sp>
      <p:sp>
        <p:nvSpPr>
          <p:cNvPr id="15" name="Subtitle 2">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Helvetica" pitchFamily="2" charset="0"/>
              </a:rPr>
              <a:t>Insert sub copy here.</a:t>
            </a:r>
          </a:p>
          <a:p>
            <a:br>
              <a:rPr lang="en-GB"/>
            </a:br>
            <a:endParaRPr lang="en-GB"/>
          </a:p>
          <a:p>
            <a:r>
              <a:rPr lang="en-GB"/>
              <a:t>image box on the right click on icon or drag </a:t>
            </a:r>
            <a:br>
              <a:rPr lang="en-GB"/>
            </a:br>
            <a:r>
              <a:rPr lang="en-GB"/>
              <a:t>image into the space to add.</a:t>
            </a:r>
            <a:endParaRPr lang="en-US"/>
          </a:p>
        </p:txBody>
      </p:sp>
      <p:sp>
        <p:nvSpPr>
          <p:cNvPr id="16" name="Text Placeholder 2">
            <a:extLst>
              <a:ext uri="{FF2B5EF4-FFF2-40B4-BE49-F238E27FC236}">
                <a16:creationId xmlns:a16="http://schemas.microsoft.com/office/drawing/2014/main" id="{7CE02850-963E-BCA7-D70C-3BCCF65A0640}"/>
              </a:ext>
            </a:extLst>
          </p:cNvPr>
          <p:cNvSpPr>
            <a:spLocks noGrp="1"/>
          </p:cNvSpPr>
          <p:nvPr>
            <p:ph type="body" idx="10" hasCustomPrompt="1"/>
          </p:nvPr>
        </p:nvSpPr>
        <p:spPr>
          <a:xfrm>
            <a:off x="406400" y="698182"/>
            <a:ext cx="9154160" cy="244682"/>
          </a:xfrm>
          <a:prstGeom prst="rect">
            <a:avLst/>
          </a:prstGeom>
        </p:spPr>
        <p:txBody>
          <a:bodyPr wrap="square">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SECTION TITLE</a:t>
            </a:r>
          </a:p>
        </p:txBody>
      </p:sp>
      <p:sp>
        <p:nvSpPr>
          <p:cNvPr id="17" name="Picture Placeholder 16">
            <a:extLst>
              <a:ext uri="{FF2B5EF4-FFF2-40B4-BE49-F238E27FC236}">
                <a16:creationId xmlns:a16="http://schemas.microsoft.com/office/drawing/2014/main" id="{5BD1D972-DB48-9F79-3343-53455BAD1A3F}"/>
              </a:ext>
            </a:extLst>
          </p:cNvPr>
          <p:cNvSpPr>
            <a:spLocks noGrp="1"/>
          </p:cNvSpPr>
          <p:nvPr>
            <p:ph type="pic" idx="12" hasCustomPrompt="1"/>
          </p:nvPr>
        </p:nvSpPr>
        <p:spPr>
          <a:xfrm>
            <a:off x="7650676" y="0"/>
            <a:ext cx="4541325" cy="6854092"/>
          </a:xfrm>
          <a:custGeom>
            <a:avLst/>
            <a:gdLst>
              <a:gd name="connsiteX0" fmla="*/ 1895608 w 4541325"/>
              <a:gd name="connsiteY0" fmla="*/ 0 h 6854092"/>
              <a:gd name="connsiteX1" fmla="*/ 4541325 w 4541325"/>
              <a:gd name="connsiteY1" fmla="*/ 0 h 6854092"/>
              <a:gd name="connsiteX2" fmla="*/ 4541325 w 4541325"/>
              <a:gd name="connsiteY2" fmla="*/ 6854092 h 6854092"/>
              <a:gd name="connsiteX3" fmla="*/ 2610437 w 4541325"/>
              <a:gd name="connsiteY3" fmla="*/ 6854092 h 6854092"/>
              <a:gd name="connsiteX4" fmla="*/ 0 w 4541325"/>
              <a:gd name="connsiteY4" fmla="*/ 4568092 h 6854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325" h="6854092">
                <a:moveTo>
                  <a:pt x="1895608" y="0"/>
                </a:moveTo>
                <a:lnTo>
                  <a:pt x="4541325" y="0"/>
                </a:lnTo>
                <a:lnTo>
                  <a:pt x="4541325" y="6854092"/>
                </a:lnTo>
                <a:lnTo>
                  <a:pt x="2610437" y="6854092"/>
                </a:lnTo>
                <a:lnTo>
                  <a:pt x="0" y="4568092"/>
                </a:ln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Tree>
    <p:extLst>
      <p:ext uri="{BB962C8B-B14F-4D97-AF65-F5344CB8AC3E}">
        <p14:creationId xmlns:p14="http://schemas.microsoft.com/office/powerpoint/2010/main" val="34099553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C7F413A-BEFA-C6ED-34D9-9898876337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21" name="Content Placeholder 2">
            <a:extLst>
              <a:ext uri="{FF2B5EF4-FFF2-40B4-BE49-F238E27FC236}">
                <a16:creationId xmlns:a16="http://schemas.microsoft.com/office/drawing/2014/main" id="{79000776-6FDA-FB49-9239-188832AB7082}"/>
              </a:ext>
            </a:extLst>
          </p:cNvPr>
          <p:cNvSpPr>
            <a:spLocks noGrp="1"/>
          </p:cNvSpPr>
          <p:nvPr>
            <p:ph sz="half" idx="1"/>
          </p:nvPr>
        </p:nvSpPr>
        <p:spPr>
          <a:xfrm>
            <a:off x="502920" y="1310641"/>
            <a:ext cx="10515600" cy="43789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Placeholder 1">
            <a:extLst>
              <a:ext uri="{FF2B5EF4-FFF2-40B4-BE49-F238E27FC236}">
                <a16:creationId xmlns:a16="http://schemas.microsoft.com/office/drawing/2014/main" id="{225D9904-7AA2-396F-0F75-33E10EDC8560}"/>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3" name="Text Placeholder 2">
            <a:extLst>
              <a:ext uri="{FF2B5EF4-FFF2-40B4-BE49-F238E27FC236}">
                <a16:creationId xmlns:a16="http://schemas.microsoft.com/office/drawing/2014/main" id="{923FEFC2-131D-938E-706B-C951F300E060}"/>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11563907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B8CBEBB-355F-B915-9AAB-E1D88DE7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14" name="Title Placeholder 1">
            <a:extLst>
              <a:ext uri="{FF2B5EF4-FFF2-40B4-BE49-F238E27FC236}">
                <a16:creationId xmlns:a16="http://schemas.microsoft.com/office/drawing/2014/main" id="{3D9C0F31-2805-855F-1AAD-42ED3EF9F81E}"/>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2C8975AC-4527-5C5B-36DF-82091AFE502D}"/>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
        <p:nvSpPr>
          <p:cNvPr id="10" name="Content Placeholder 2">
            <a:extLst>
              <a:ext uri="{FF2B5EF4-FFF2-40B4-BE49-F238E27FC236}">
                <a16:creationId xmlns:a16="http://schemas.microsoft.com/office/drawing/2014/main" id="{59C91A75-C9DD-4FA0-B4EA-0D1F56F343DA}"/>
              </a:ext>
            </a:extLst>
          </p:cNvPr>
          <p:cNvSpPr>
            <a:spLocks noGrp="1"/>
          </p:cNvSpPr>
          <p:nvPr>
            <p:ph sz="half" idx="14"/>
          </p:nvPr>
        </p:nvSpPr>
        <p:spPr>
          <a:xfrm>
            <a:off x="968019" y="1636464"/>
            <a:ext cx="2520000" cy="2520000"/>
          </a:xfrm>
          <a:prstGeom prst="rect">
            <a:avLst/>
          </a:prstGeom>
        </p:spPr>
        <p:txBody>
          <a:bodyPr>
            <a:normAutofit/>
          </a:bodyPr>
          <a:lstStyle>
            <a:lvl1pPr>
              <a:defRPr sz="1600"/>
            </a:lvl1pPr>
          </a:lstStyle>
          <a:p>
            <a:pPr lvl="0"/>
            <a:r>
              <a:rPr lang="en-US"/>
              <a:t>Click to edit Master text styles</a:t>
            </a:r>
          </a:p>
        </p:txBody>
      </p:sp>
      <p:sp>
        <p:nvSpPr>
          <p:cNvPr id="11" name="Content Placeholder 2">
            <a:extLst>
              <a:ext uri="{FF2B5EF4-FFF2-40B4-BE49-F238E27FC236}">
                <a16:creationId xmlns:a16="http://schemas.microsoft.com/office/drawing/2014/main" id="{DF752712-A8DC-64A7-2F58-D93C2487498D}"/>
              </a:ext>
            </a:extLst>
          </p:cNvPr>
          <p:cNvSpPr>
            <a:spLocks noGrp="1"/>
          </p:cNvSpPr>
          <p:nvPr>
            <p:ph sz="half" idx="15"/>
          </p:nvPr>
        </p:nvSpPr>
        <p:spPr>
          <a:xfrm>
            <a:off x="4836000" y="1637090"/>
            <a:ext cx="2520000" cy="2520000"/>
          </a:xfrm>
          <a:prstGeom prst="rect">
            <a:avLst/>
          </a:prstGeom>
        </p:spPr>
        <p:txBody>
          <a:bodyPr>
            <a:normAutofit/>
          </a:bodyPr>
          <a:lstStyle>
            <a:lvl1pPr>
              <a:defRPr sz="1600"/>
            </a:lvl1pPr>
          </a:lstStyle>
          <a:p>
            <a:pPr lvl="0"/>
            <a:r>
              <a:rPr lang="en-US"/>
              <a:t>Click to edit Master text styles</a:t>
            </a:r>
          </a:p>
        </p:txBody>
      </p:sp>
      <p:sp>
        <p:nvSpPr>
          <p:cNvPr id="12" name="Content Placeholder 2">
            <a:extLst>
              <a:ext uri="{FF2B5EF4-FFF2-40B4-BE49-F238E27FC236}">
                <a16:creationId xmlns:a16="http://schemas.microsoft.com/office/drawing/2014/main" id="{C651A730-60BC-CA78-B014-ED8DF9AF1AD0}"/>
              </a:ext>
            </a:extLst>
          </p:cNvPr>
          <p:cNvSpPr>
            <a:spLocks noGrp="1"/>
          </p:cNvSpPr>
          <p:nvPr>
            <p:ph sz="half" idx="16"/>
          </p:nvPr>
        </p:nvSpPr>
        <p:spPr>
          <a:xfrm>
            <a:off x="8714257" y="1637090"/>
            <a:ext cx="2520000" cy="2520000"/>
          </a:xfrm>
          <a:prstGeom prst="rect">
            <a:avLst/>
          </a:prstGeom>
        </p:spPr>
        <p:txBody>
          <a:bodyPr>
            <a:normAutofit/>
          </a:bodyPr>
          <a:lstStyle>
            <a:lvl1pPr>
              <a:defRPr sz="1600"/>
            </a:lvl1pPr>
          </a:lstStyle>
          <a:p>
            <a:pPr lvl="0"/>
            <a:r>
              <a:rPr lang="en-US"/>
              <a:t>Click to edit Master text styles</a:t>
            </a:r>
          </a:p>
        </p:txBody>
      </p:sp>
      <p:sp>
        <p:nvSpPr>
          <p:cNvPr id="15" name="Subtitle 2">
            <a:extLst>
              <a:ext uri="{FF2B5EF4-FFF2-40B4-BE49-F238E27FC236}">
                <a16:creationId xmlns:a16="http://schemas.microsoft.com/office/drawing/2014/main" id="{60F9FCEE-C471-7A79-A8A9-88AA385E96B6}"/>
              </a:ext>
            </a:extLst>
          </p:cNvPr>
          <p:cNvSpPr>
            <a:spLocks noGrp="1"/>
          </p:cNvSpPr>
          <p:nvPr>
            <p:ph type="subTitle" idx="1" hasCustomPrompt="1"/>
          </p:nvPr>
        </p:nvSpPr>
        <p:spPr>
          <a:xfrm>
            <a:off x="968019" y="4351119"/>
            <a:ext cx="2520000" cy="982297"/>
          </a:xfrm>
          <a:prstGeom prst="rect">
            <a:avLst/>
          </a:prstGeom>
        </p:spPr>
        <p:txBody>
          <a:bodyPr>
            <a:normAutofit/>
          </a:bodyPr>
          <a:lstStyle>
            <a:lvl1pPr marL="0" indent="0" algn="l">
              <a:lnSpc>
                <a:spcPct val="100000"/>
              </a:lnSpc>
              <a:spcBef>
                <a:spcPts val="0"/>
              </a:spcBef>
              <a:buNone/>
              <a:defRPr sz="14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Helvetica" pitchFamily="2" charset="0"/>
              </a:rPr>
              <a:t>Insert sub copy here.</a:t>
            </a:r>
          </a:p>
        </p:txBody>
      </p:sp>
      <p:sp>
        <p:nvSpPr>
          <p:cNvPr id="23" name="Text Placeholder 22">
            <a:extLst>
              <a:ext uri="{FF2B5EF4-FFF2-40B4-BE49-F238E27FC236}">
                <a16:creationId xmlns:a16="http://schemas.microsoft.com/office/drawing/2014/main" id="{37B33D86-DE28-EC52-465E-8255E4707291}"/>
              </a:ext>
            </a:extLst>
          </p:cNvPr>
          <p:cNvSpPr>
            <a:spLocks noGrp="1"/>
          </p:cNvSpPr>
          <p:nvPr>
            <p:ph type="body" sz="quarter" idx="17" hasCustomPrompt="1"/>
          </p:nvPr>
        </p:nvSpPr>
        <p:spPr>
          <a:xfrm>
            <a:off x="4835999" y="4352341"/>
            <a:ext cx="2520475" cy="981075"/>
          </a:xfrm>
        </p:spPr>
        <p:txBody>
          <a:bodyPr>
            <a:noAutofit/>
          </a:bodyPr>
          <a:lstStyle>
            <a:lvl1pPr marL="0" indent="0">
              <a:buNone/>
              <a:defRPr sz="1400" b="0" i="0">
                <a:latin typeface="Arial" panose="020B0604020202020204" pitchFamily="34" charset="0"/>
              </a:defRPr>
            </a:lvl1pPr>
          </a:lstStyle>
          <a:p>
            <a:r>
              <a:rPr lang="en-GB">
                <a:solidFill>
                  <a:srgbClr val="FFFFFF"/>
                </a:solidFill>
                <a:effectLst/>
                <a:latin typeface="Helvetica" pitchFamily="2" charset="0"/>
              </a:rPr>
              <a:t>Insert sub copy here.</a:t>
            </a:r>
          </a:p>
        </p:txBody>
      </p:sp>
      <p:sp>
        <p:nvSpPr>
          <p:cNvPr id="24" name="Text Placeholder 22">
            <a:extLst>
              <a:ext uri="{FF2B5EF4-FFF2-40B4-BE49-F238E27FC236}">
                <a16:creationId xmlns:a16="http://schemas.microsoft.com/office/drawing/2014/main" id="{0A17905D-F51A-30CC-0BA6-B4F831B3520A}"/>
              </a:ext>
            </a:extLst>
          </p:cNvPr>
          <p:cNvSpPr>
            <a:spLocks noGrp="1"/>
          </p:cNvSpPr>
          <p:nvPr>
            <p:ph type="body" sz="quarter" idx="18" hasCustomPrompt="1"/>
          </p:nvPr>
        </p:nvSpPr>
        <p:spPr>
          <a:xfrm>
            <a:off x="8703981" y="4352341"/>
            <a:ext cx="2520475" cy="981075"/>
          </a:xfrm>
        </p:spPr>
        <p:txBody>
          <a:bodyPr>
            <a:noAutofit/>
          </a:bodyPr>
          <a:lstStyle>
            <a:lvl1pPr marL="0" indent="0">
              <a:buNone/>
              <a:defRPr sz="1400" b="0" i="0">
                <a:latin typeface="Arial" panose="020B0604020202020204" pitchFamily="34" charset="0"/>
              </a:defRPr>
            </a:lvl1pPr>
          </a:lstStyle>
          <a:p>
            <a:r>
              <a:rPr lang="en-GB">
                <a:solidFill>
                  <a:srgbClr val="FFFFFF"/>
                </a:solidFill>
                <a:effectLst/>
                <a:latin typeface="Helvetica" pitchFamily="2" charset="0"/>
              </a:rPr>
              <a:t>Insert sub copy here.</a:t>
            </a:r>
          </a:p>
        </p:txBody>
      </p:sp>
    </p:spTree>
    <p:extLst>
      <p:ext uri="{BB962C8B-B14F-4D97-AF65-F5344CB8AC3E}">
        <p14:creationId xmlns:p14="http://schemas.microsoft.com/office/powerpoint/2010/main" val="37190452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B8CBEBB-355F-B915-9AAB-E1D88DE7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14" name="Title Placeholder 1">
            <a:extLst>
              <a:ext uri="{FF2B5EF4-FFF2-40B4-BE49-F238E27FC236}">
                <a16:creationId xmlns:a16="http://schemas.microsoft.com/office/drawing/2014/main" id="{3D9C0F31-2805-855F-1AAD-42ED3EF9F81E}"/>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2C8975AC-4527-5C5B-36DF-82091AFE502D}"/>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
        <p:nvSpPr>
          <p:cNvPr id="10" name="Content Placeholder 2">
            <a:extLst>
              <a:ext uri="{FF2B5EF4-FFF2-40B4-BE49-F238E27FC236}">
                <a16:creationId xmlns:a16="http://schemas.microsoft.com/office/drawing/2014/main" id="{59C91A75-C9DD-4FA0-B4EA-0D1F56F343DA}"/>
              </a:ext>
            </a:extLst>
          </p:cNvPr>
          <p:cNvSpPr>
            <a:spLocks noGrp="1"/>
          </p:cNvSpPr>
          <p:nvPr>
            <p:ph sz="half" idx="14" hasCustomPrompt="1"/>
          </p:nvPr>
        </p:nvSpPr>
        <p:spPr>
          <a:xfrm>
            <a:off x="561969" y="1848721"/>
            <a:ext cx="1896775" cy="1896775"/>
          </a:xfrm>
          <a:prstGeom prst="rect">
            <a:avLst/>
          </a:prstGeom>
        </p:spPr>
        <p:txBody>
          <a:bodyPr>
            <a:normAutofit/>
          </a:bodyPr>
          <a:lstStyle>
            <a:lvl1pPr>
              <a:defRPr sz="1400"/>
            </a:lvl1pPr>
          </a:lstStyle>
          <a:p>
            <a:pPr lvl="0"/>
            <a:r>
              <a:rPr lang="en-GB"/>
              <a:t>Click to add text </a:t>
            </a:r>
          </a:p>
        </p:txBody>
      </p:sp>
      <p:sp>
        <p:nvSpPr>
          <p:cNvPr id="11" name="Content Placeholder 2">
            <a:extLst>
              <a:ext uri="{FF2B5EF4-FFF2-40B4-BE49-F238E27FC236}">
                <a16:creationId xmlns:a16="http://schemas.microsoft.com/office/drawing/2014/main" id="{DF752712-A8DC-64A7-2F58-D93C2487498D}"/>
              </a:ext>
            </a:extLst>
          </p:cNvPr>
          <p:cNvSpPr>
            <a:spLocks noGrp="1"/>
          </p:cNvSpPr>
          <p:nvPr>
            <p:ph sz="half" idx="15" hasCustomPrompt="1"/>
          </p:nvPr>
        </p:nvSpPr>
        <p:spPr>
          <a:xfrm>
            <a:off x="4977023" y="1849347"/>
            <a:ext cx="1896775" cy="1896775"/>
          </a:xfrm>
          <a:prstGeom prst="rect">
            <a:avLst/>
          </a:prstGeom>
        </p:spPr>
        <p:txBody>
          <a:bodyPr>
            <a:normAutofit/>
          </a:bodyPr>
          <a:lstStyle>
            <a:lvl1pPr>
              <a:defRPr sz="1400"/>
            </a:lvl1pPr>
          </a:lstStyle>
          <a:p>
            <a:pPr lvl="0"/>
            <a:r>
              <a:rPr lang="en-GB"/>
              <a:t>Click to add text </a:t>
            </a:r>
          </a:p>
        </p:txBody>
      </p:sp>
      <p:sp>
        <p:nvSpPr>
          <p:cNvPr id="12" name="Content Placeholder 2">
            <a:extLst>
              <a:ext uri="{FF2B5EF4-FFF2-40B4-BE49-F238E27FC236}">
                <a16:creationId xmlns:a16="http://schemas.microsoft.com/office/drawing/2014/main" id="{C651A730-60BC-CA78-B014-ED8DF9AF1AD0}"/>
              </a:ext>
            </a:extLst>
          </p:cNvPr>
          <p:cNvSpPr>
            <a:spLocks noGrp="1"/>
          </p:cNvSpPr>
          <p:nvPr>
            <p:ph sz="half" idx="16" hasCustomPrompt="1"/>
          </p:nvPr>
        </p:nvSpPr>
        <p:spPr>
          <a:xfrm>
            <a:off x="9392079" y="1849347"/>
            <a:ext cx="1896775" cy="1896775"/>
          </a:xfrm>
          <a:prstGeom prst="rect">
            <a:avLst/>
          </a:prstGeom>
        </p:spPr>
        <p:txBody>
          <a:bodyPr>
            <a:normAutofit/>
          </a:bodyPr>
          <a:lstStyle>
            <a:lvl1pPr>
              <a:defRPr sz="1400"/>
            </a:lvl1pPr>
          </a:lstStyle>
          <a:p>
            <a:pPr lvl="0"/>
            <a:r>
              <a:rPr lang="en-GB"/>
              <a:t>Click to add text </a:t>
            </a:r>
          </a:p>
        </p:txBody>
      </p:sp>
      <p:sp>
        <p:nvSpPr>
          <p:cNvPr id="15" name="Subtitle 2">
            <a:extLst>
              <a:ext uri="{FF2B5EF4-FFF2-40B4-BE49-F238E27FC236}">
                <a16:creationId xmlns:a16="http://schemas.microsoft.com/office/drawing/2014/main" id="{60F9FCEE-C471-7A79-A8A9-88AA385E96B6}"/>
              </a:ext>
            </a:extLst>
          </p:cNvPr>
          <p:cNvSpPr>
            <a:spLocks noGrp="1"/>
          </p:cNvSpPr>
          <p:nvPr>
            <p:ph type="subTitle" idx="1" hasCustomPrompt="1"/>
          </p:nvPr>
        </p:nvSpPr>
        <p:spPr>
          <a:xfrm>
            <a:off x="561968" y="4183085"/>
            <a:ext cx="1896776" cy="1067009"/>
          </a:xfrm>
          <a:prstGeom prst="rect">
            <a:avLst/>
          </a:prstGeom>
        </p:spPr>
        <p:txBody>
          <a:bodyPr>
            <a:normAutofit/>
          </a:bodyPr>
          <a:lstStyle>
            <a:lvl1pPr marL="0" indent="0" algn="l">
              <a:lnSpc>
                <a:spcPct val="100000"/>
              </a:lnSpc>
              <a:spcBef>
                <a:spcPts val="0"/>
              </a:spcBef>
              <a:buNone/>
              <a:defRPr sz="12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Helvetica" pitchFamily="2" charset="0"/>
              </a:rPr>
              <a:t>Insert sub copy here.</a:t>
            </a:r>
          </a:p>
        </p:txBody>
      </p:sp>
      <p:sp>
        <p:nvSpPr>
          <p:cNvPr id="23" name="Text Placeholder 22">
            <a:extLst>
              <a:ext uri="{FF2B5EF4-FFF2-40B4-BE49-F238E27FC236}">
                <a16:creationId xmlns:a16="http://schemas.microsoft.com/office/drawing/2014/main" id="{37B33D86-DE28-EC52-465E-8255E4707291}"/>
              </a:ext>
            </a:extLst>
          </p:cNvPr>
          <p:cNvSpPr>
            <a:spLocks noGrp="1"/>
          </p:cNvSpPr>
          <p:nvPr>
            <p:ph type="body" sz="quarter" idx="17" hasCustomPrompt="1"/>
          </p:nvPr>
        </p:nvSpPr>
        <p:spPr>
          <a:xfrm>
            <a:off x="4971707" y="4184004"/>
            <a:ext cx="1897133" cy="1066089"/>
          </a:xfrm>
        </p:spPr>
        <p:txBody>
          <a:bodyPr>
            <a:noAutofit/>
          </a:bodyPr>
          <a:lstStyle>
            <a:lvl1pPr marL="0" indent="0">
              <a:buNone/>
              <a:defRPr sz="1200" b="0" i="0">
                <a:latin typeface="Arial" panose="020B0604020202020204" pitchFamily="34" charset="0"/>
              </a:defRPr>
            </a:lvl1pPr>
          </a:lstStyle>
          <a:p>
            <a:r>
              <a:rPr lang="en-GB">
                <a:solidFill>
                  <a:srgbClr val="FFFFFF"/>
                </a:solidFill>
                <a:effectLst/>
                <a:latin typeface="Helvetica" pitchFamily="2" charset="0"/>
              </a:rPr>
              <a:t>Insert sub copy here.</a:t>
            </a:r>
          </a:p>
        </p:txBody>
      </p:sp>
      <p:sp>
        <p:nvSpPr>
          <p:cNvPr id="24" name="Text Placeholder 22">
            <a:extLst>
              <a:ext uri="{FF2B5EF4-FFF2-40B4-BE49-F238E27FC236}">
                <a16:creationId xmlns:a16="http://schemas.microsoft.com/office/drawing/2014/main" id="{0A17905D-F51A-30CC-0BA6-B4F831B3520A}"/>
              </a:ext>
            </a:extLst>
          </p:cNvPr>
          <p:cNvSpPr>
            <a:spLocks noGrp="1"/>
          </p:cNvSpPr>
          <p:nvPr>
            <p:ph type="body" sz="quarter" idx="18" hasCustomPrompt="1"/>
          </p:nvPr>
        </p:nvSpPr>
        <p:spPr>
          <a:xfrm>
            <a:off x="9381803" y="4184005"/>
            <a:ext cx="1897133" cy="1066088"/>
          </a:xfrm>
        </p:spPr>
        <p:txBody>
          <a:bodyPr>
            <a:noAutofit/>
          </a:bodyPr>
          <a:lstStyle>
            <a:lvl1pPr marL="0" indent="0">
              <a:buNone/>
              <a:defRPr sz="1200" b="0" i="0">
                <a:latin typeface="Arial" panose="020B0604020202020204" pitchFamily="34" charset="0"/>
              </a:defRPr>
            </a:lvl1pPr>
          </a:lstStyle>
          <a:p>
            <a:r>
              <a:rPr lang="en-GB">
                <a:solidFill>
                  <a:srgbClr val="FFFFFF"/>
                </a:solidFill>
                <a:effectLst/>
                <a:latin typeface="Helvetica" pitchFamily="2" charset="0"/>
              </a:rPr>
              <a:t>Insert sub copy here.</a:t>
            </a:r>
          </a:p>
        </p:txBody>
      </p:sp>
      <p:sp>
        <p:nvSpPr>
          <p:cNvPr id="3" name="Content Placeholder 2">
            <a:extLst>
              <a:ext uri="{FF2B5EF4-FFF2-40B4-BE49-F238E27FC236}">
                <a16:creationId xmlns:a16="http://schemas.microsoft.com/office/drawing/2014/main" id="{8656302A-5C3E-50EE-D011-8B3BD34117D1}"/>
              </a:ext>
            </a:extLst>
          </p:cNvPr>
          <p:cNvSpPr>
            <a:spLocks noGrp="1"/>
          </p:cNvSpPr>
          <p:nvPr>
            <p:ph sz="half" idx="19" hasCustomPrompt="1"/>
          </p:nvPr>
        </p:nvSpPr>
        <p:spPr>
          <a:xfrm>
            <a:off x="2769496" y="1848721"/>
            <a:ext cx="1896775" cy="1896775"/>
          </a:xfrm>
          <a:prstGeom prst="rect">
            <a:avLst/>
          </a:prstGeom>
        </p:spPr>
        <p:txBody>
          <a:bodyPr>
            <a:normAutofit/>
          </a:bodyPr>
          <a:lstStyle>
            <a:lvl1pPr>
              <a:defRPr sz="1400"/>
            </a:lvl1pPr>
          </a:lstStyle>
          <a:p>
            <a:pPr lvl="0"/>
            <a:r>
              <a:rPr lang="en-GB"/>
              <a:t>Click to add text </a:t>
            </a:r>
          </a:p>
        </p:txBody>
      </p:sp>
      <p:sp>
        <p:nvSpPr>
          <p:cNvPr id="9" name="Content Placeholder 2">
            <a:extLst>
              <a:ext uri="{FF2B5EF4-FFF2-40B4-BE49-F238E27FC236}">
                <a16:creationId xmlns:a16="http://schemas.microsoft.com/office/drawing/2014/main" id="{05474ED5-602A-E527-6F5E-D10046868917}"/>
              </a:ext>
            </a:extLst>
          </p:cNvPr>
          <p:cNvSpPr>
            <a:spLocks noGrp="1"/>
          </p:cNvSpPr>
          <p:nvPr>
            <p:ph sz="half" idx="20" hasCustomPrompt="1"/>
          </p:nvPr>
        </p:nvSpPr>
        <p:spPr>
          <a:xfrm>
            <a:off x="7184550" y="1848721"/>
            <a:ext cx="1896775" cy="1896775"/>
          </a:xfrm>
          <a:prstGeom prst="rect">
            <a:avLst/>
          </a:prstGeom>
        </p:spPr>
        <p:txBody>
          <a:bodyPr>
            <a:normAutofit/>
          </a:bodyPr>
          <a:lstStyle>
            <a:lvl1pPr>
              <a:defRPr sz="1400"/>
            </a:lvl1pPr>
          </a:lstStyle>
          <a:p>
            <a:pPr lvl="0"/>
            <a:r>
              <a:rPr lang="en-GB"/>
              <a:t>Click to add text </a:t>
            </a:r>
          </a:p>
        </p:txBody>
      </p:sp>
      <p:sp>
        <p:nvSpPr>
          <p:cNvPr id="18" name="Text Placeholder 22">
            <a:extLst>
              <a:ext uri="{FF2B5EF4-FFF2-40B4-BE49-F238E27FC236}">
                <a16:creationId xmlns:a16="http://schemas.microsoft.com/office/drawing/2014/main" id="{EFA1985C-B897-1EBB-D7AE-F6B55FC6FB48}"/>
              </a:ext>
            </a:extLst>
          </p:cNvPr>
          <p:cNvSpPr>
            <a:spLocks noGrp="1"/>
          </p:cNvSpPr>
          <p:nvPr>
            <p:ph type="body" sz="quarter" idx="22" hasCustomPrompt="1"/>
          </p:nvPr>
        </p:nvSpPr>
        <p:spPr>
          <a:xfrm>
            <a:off x="7176755" y="4184004"/>
            <a:ext cx="1897133" cy="1066089"/>
          </a:xfrm>
        </p:spPr>
        <p:txBody>
          <a:bodyPr>
            <a:noAutofit/>
          </a:bodyPr>
          <a:lstStyle>
            <a:lvl1pPr marL="0" indent="0">
              <a:buNone/>
              <a:defRPr sz="1200" b="0" i="0">
                <a:latin typeface="Arial" panose="020B0604020202020204" pitchFamily="34" charset="0"/>
              </a:defRPr>
            </a:lvl1pPr>
          </a:lstStyle>
          <a:p>
            <a:r>
              <a:rPr lang="en-GB">
                <a:solidFill>
                  <a:srgbClr val="FFFFFF"/>
                </a:solidFill>
                <a:effectLst/>
                <a:latin typeface="Helvetica" pitchFamily="2" charset="0"/>
              </a:rPr>
              <a:t>Insert sub copy here.</a:t>
            </a:r>
          </a:p>
        </p:txBody>
      </p:sp>
      <p:sp>
        <p:nvSpPr>
          <p:cNvPr id="19" name="Text Placeholder 22">
            <a:extLst>
              <a:ext uri="{FF2B5EF4-FFF2-40B4-BE49-F238E27FC236}">
                <a16:creationId xmlns:a16="http://schemas.microsoft.com/office/drawing/2014/main" id="{11CDA61C-396F-1EA1-0D50-6BBA625080D5}"/>
              </a:ext>
            </a:extLst>
          </p:cNvPr>
          <p:cNvSpPr>
            <a:spLocks noGrp="1"/>
          </p:cNvSpPr>
          <p:nvPr>
            <p:ph type="body" sz="quarter" idx="23" hasCustomPrompt="1"/>
          </p:nvPr>
        </p:nvSpPr>
        <p:spPr>
          <a:xfrm>
            <a:off x="2766659" y="4184004"/>
            <a:ext cx="1897133" cy="1066089"/>
          </a:xfrm>
        </p:spPr>
        <p:txBody>
          <a:bodyPr>
            <a:noAutofit/>
          </a:bodyPr>
          <a:lstStyle>
            <a:lvl1pPr marL="0" indent="0">
              <a:buNone/>
              <a:defRPr sz="1200" b="0" i="0">
                <a:latin typeface="Arial" panose="020B0604020202020204" pitchFamily="34" charset="0"/>
              </a:defRPr>
            </a:lvl1pPr>
          </a:lstStyle>
          <a:p>
            <a:r>
              <a:rPr lang="en-GB">
                <a:solidFill>
                  <a:srgbClr val="FFFFFF"/>
                </a:solidFill>
                <a:effectLst/>
                <a:latin typeface="Helvetica" pitchFamily="2" charset="0"/>
              </a:rPr>
              <a:t>Insert sub copy here.</a:t>
            </a:r>
          </a:p>
        </p:txBody>
      </p:sp>
    </p:spTree>
    <p:extLst>
      <p:ext uri="{BB962C8B-B14F-4D97-AF65-F5344CB8AC3E}">
        <p14:creationId xmlns:p14="http://schemas.microsoft.com/office/powerpoint/2010/main" val="1892658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1636C4-D5EE-EAF8-561E-CE359C6071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10" name="Title Placeholder 1">
            <a:extLst>
              <a:ext uri="{FF2B5EF4-FFF2-40B4-BE49-F238E27FC236}">
                <a16:creationId xmlns:a16="http://schemas.microsoft.com/office/drawing/2014/main" id="{D5F7B9A0-DAE3-C350-D76B-69F54C16A959}"/>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710752BE-F424-F8D5-5781-FE1DA5F92861}"/>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32346100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1636C4-D5EE-EAF8-561E-CE359C6071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Tree>
    <p:extLst>
      <p:ext uri="{BB962C8B-B14F-4D97-AF65-F5344CB8AC3E}">
        <p14:creationId xmlns:p14="http://schemas.microsoft.com/office/powerpoint/2010/main" val="6647063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EC7F413A-BEFA-C6ED-34D9-9898876337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21" name="Content Placeholder 2">
            <a:extLst>
              <a:ext uri="{FF2B5EF4-FFF2-40B4-BE49-F238E27FC236}">
                <a16:creationId xmlns:a16="http://schemas.microsoft.com/office/drawing/2014/main" id="{79000776-6FDA-FB49-9239-188832AB7082}"/>
              </a:ext>
            </a:extLst>
          </p:cNvPr>
          <p:cNvSpPr>
            <a:spLocks noGrp="1"/>
          </p:cNvSpPr>
          <p:nvPr>
            <p:ph sz="half" idx="1"/>
          </p:nvPr>
        </p:nvSpPr>
        <p:spPr>
          <a:xfrm>
            <a:off x="502920" y="1310641"/>
            <a:ext cx="10515600" cy="43789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Placeholder 1">
            <a:extLst>
              <a:ext uri="{FF2B5EF4-FFF2-40B4-BE49-F238E27FC236}">
                <a16:creationId xmlns:a16="http://schemas.microsoft.com/office/drawing/2014/main" id="{225D9904-7AA2-396F-0F75-33E10EDC8560}"/>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2" name="Text Placeholder 2">
            <a:extLst>
              <a:ext uri="{FF2B5EF4-FFF2-40B4-BE49-F238E27FC236}">
                <a16:creationId xmlns:a16="http://schemas.microsoft.com/office/drawing/2014/main" id="{D8574BF3-47F2-BE49-AEFF-0EAD75B541A3}"/>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1997166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21EA-5FAB-4FD2-C902-5554816FD3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D2F06E-1AC6-F879-6E7A-93B2FB4564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79EDEF8-BD1E-4BC3-5AC4-5CDFC4A02A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909C2E1-27B2-19A6-8CBA-D939746BBCE7}"/>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6" name="Footer Placeholder 5">
            <a:extLst>
              <a:ext uri="{FF2B5EF4-FFF2-40B4-BE49-F238E27FC236}">
                <a16:creationId xmlns:a16="http://schemas.microsoft.com/office/drawing/2014/main" id="{3E7C54B9-58A1-F4F7-727E-8B3E4A058AA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EBF08C-FC8F-B585-592B-FAE5D7BDFDC3}"/>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13191972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B8CBEBB-355F-B915-9AAB-E1D88DE7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
        <p:nvSpPr>
          <p:cNvPr id="14" name="Title Placeholder 1">
            <a:extLst>
              <a:ext uri="{FF2B5EF4-FFF2-40B4-BE49-F238E27FC236}">
                <a16:creationId xmlns:a16="http://schemas.microsoft.com/office/drawing/2014/main" id="{3D9C0F31-2805-855F-1AAD-42ED3EF9F81E}"/>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16" name="Content Placeholder 2">
            <a:extLst>
              <a:ext uri="{FF2B5EF4-FFF2-40B4-BE49-F238E27FC236}">
                <a16:creationId xmlns:a16="http://schemas.microsoft.com/office/drawing/2014/main" id="{EBF3E1A1-7743-1E1A-2D7C-5201F6AFAF51}"/>
              </a:ext>
            </a:extLst>
          </p:cNvPr>
          <p:cNvSpPr>
            <a:spLocks noGrp="1"/>
          </p:cNvSpPr>
          <p:nvPr>
            <p:ph sz="half" idx="1"/>
          </p:nvPr>
        </p:nvSpPr>
        <p:spPr>
          <a:xfrm>
            <a:off x="502920" y="1310641"/>
            <a:ext cx="5181600" cy="437895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17B265FD-59C8-F243-F2B9-C772E46D169F}"/>
              </a:ext>
            </a:extLst>
          </p:cNvPr>
          <p:cNvSpPr>
            <a:spLocks noGrp="1"/>
          </p:cNvSpPr>
          <p:nvPr>
            <p:ph sz="half" idx="2"/>
          </p:nvPr>
        </p:nvSpPr>
        <p:spPr>
          <a:xfrm>
            <a:off x="5836920" y="1310641"/>
            <a:ext cx="5181600" cy="437895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2">
            <a:extLst>
              <a:ext uri="{FF2B5EF4-FFF2-40B4-BE49-F238E27FC236}">
                <a16:creationId xmlns:a16="http://schemas.microsoft.com/office/drawing/2014/main" id="{82AA8CAC-CE27-AB1C-F59C-8C8017010429}"/>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36776051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79000776-6FDA-FB49-9239-188832AB7082}"/>
              </a:ext>
            </a:extLst>
          </p:cNvPr>
          <p:cNvSpPr>
            <a:spLocks noGrp="1"/>
          </p:cNvSpPr>
          <p:nvPr>
            <p:ph sz="half" idx="1"/>
          </p:nvPr>
        </p:nvSpPr>
        <p:spPr>
          <a:xfrm>
            <a:off x="502920" y="1310641"/>
            <a:ext cx="10515600" cy="43789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Placeholder 1">
            <a:extLst>
              <a:ext uri="{FF2B5EF4-FFF2-40B4-BE49-F238E27FC236}">
                <a16:creationId xmlns:a16="http://schemas.microsoft.com/office/drawing/2014/main" id="{225D9904-7AA2-396F-0F75-33E10EDC8560}"/>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pic>
        <p:nvPicPr>
          <p:cNvPr id="2" name="Graphic 1">
            <a:extLst>
              <a:ext uri="{FF2B5EF4-FFF2-40B4-BE49-F238E27FC236}">
                <a16:creationId xmlns:a16="http://schemas.microsoft.com/office/drawing/2014/main" id="{F59573C0-1F6E-DFB0-0D61-5F74874611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1" y="5787179"/>
            <a:ext cx="1954059" cy="567738"/>
          </a:xfrm>
          <a:prstGeom prst="rect">
            <a:avLst/>
          </a:prstGeom>
        </p:spPr>
      </p:pic>
      <p:sp>
        <p:nvSpPr>
          <p:cNvPr id="3" name="Text Placeholder 2">
            <a:extLst>
              <a:ext uri="{FF2B5EF4-FFF2-40B4-BE49-F238E27FC236}">
                <a16:creationId xmlns:a16="http://schemas.microsoft.com/office/drawing/2014/main" id="{74499774-6AA3-F589-0A9A-821A001F6682}"/>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13425286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B8CBEBB-355F-B915-9AAB-E1D88DE7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1" y="5787179"/>
            <a:ext cx="1954059" cy="567738"/>
          </a:xfrm>
          <a:prstGeom prst="rect">
            <a:avLst/>
          </a:prstGeom>
        </p:spPr>
      </p:pic>
      <p:sp>
        <p:nvSpPr>
          <p:cNvPr id="14" name="Title Placeholder 1">
            <a:extLst>
              <a:ext uri="{FF2B5EF4-FFF2-40B4-BE49-F238E27FC236}">
                <a16:creationId xmlns:a16="http://schemas.microsoft.com/office/drawing/2014/main" id="{3D9C0F31-2805-855F-1AAD-42ED3EF9F81E}"/>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16" name="Content Placeholder 2">
            <a:extLst>
              <a:ext uri="{FF2B5EF4-FFF2-40B4-BE49-F238E27FC236}">
                <a16:creationId xmlns:a16="http://schemas.microsoft.com/office/drawing/2014/main" id="{EBF3E1A1-7743-1E1A-2D7C-5201F6AFAF51}"/>
              </a:ext>
            </a:extLst>
          </p:cNvPr>
          <p:cNvSpPr>
            <a:spLocks noGrp="1"/>
          </p:cNvSpPr>
          <p:nvPr>
            <p:ph sz="half" idx="1"/>
          </p:nvPr>
        </p:nvSpPr>
        <p:spPr>
          <a:xfrm>
            <a:off x="502920" y="1310641"/>
            <a:ext cx="5181600" cy="437895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17B265FD-59C8-F243-F2B9-C772E46D169F}"/>
              </a:ext>
            </a:extLst>
          </p:cNvPr>
          <p:cNvSpPr>
            <a:spLocks noGrp="1"/>
          </p:cNvSpPr>
          <p:nvPr>
            <p:ph sz="half" idx="2"/>
          </p:nvPr>
        </p:nvSpPr>
        <p:spPr>
          <a:xfrm>
            <a:off x="5836920" y="1310641"/>
            <a:ext cx="5181600" cy="437895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2">
            <a:extLst>
              <a:ext uri="{FF2B5EF4-FFF2-40B4-BE49-F238E27FC236}">
                <a16:creationId xmlns:a16="http://schemas.microsoft.com/office/drawing/2014/main" id="{9E17D6ED-714F-C4D3-B47D-A2A66C66E621}"/>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4197391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D5F7B9A0-DAE3-C350-D76B-69F54C16A959}"/>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pic>
        <p:nvPicPr>
          <p:cNvPr id="2" name="Graphic 1">
            <a:extLst>
              <a:ext uri="{FF2B5EF4-FFF2-40B4-BE49-F238E27FC236}">
                <a16:creationId xmlns:a16="http://schemas.microsoft.com/office/drawing/2014/main" id="{B56B5658-9066-6B42-2495-40DA16748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1" y="5787179"/>
            <a:ext cx="1954059" cy="567738"/>
          </a:xfrm>
          <a:prstGeom prst="rect">
            <a:avLst/>
          </a:prstGeom>
        </p:spPr>
      </p:pic>
      <p:sp>
        <p:nvSpPr>
          <p:cNvPr id="3" name="Text Placeholder 2">
            <a:extLst>
              <a:ext uri="{FF2B5EF4-FFF2-40B4-BE49-F238E27FC236}">
                <a16:creationId xmlns:a16="http://schemas.microsoft.com/office/drawing/2014/main" id="{8404D26C-435B-06ED-1B87-DBF87D370832}"/>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1356579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5F4E244-E32F-5A57-3D27-69349C663A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1" y="5787179"/>
            <a:ext cx="1954059" cy="567738"/>
          </a:xfrm>
          <a:prstGeom prst="rect">
            <a:avLst/>
          </a:prstGeom>
        </p:spPr>
      </p:pic>
    </p:spTree>
    <p:extLst>
      <p:ext uri="{BB962C8B-B14F-4D97-AF65-F5344CB8AC3E}">
        <p14:creationId xmlns:p14="http://schemas.microsoft.com/office/powerpoint/2010/main" val="11979460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8725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Divider Slide -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F235D6-4347-D7AC-BFE0-1EA4849BA5F6}"/>
              </a:ext>
            </a:extLst>
          </p:cNvPr>
          <p:cNvSpPr>
            <a:spLocks noGrp="1"/>
          </p:cNvSpPr>
          <p:nvPr>
            <p:ph type="ctrTitle" hasCustomPrompt="1"/>
          </p:nvPr>
        </p:nvSpPr>
        <p:spPr>
          <a:xfrm>
            <a:off x="406400" y="617736"/>
            <a:ext cx="6353996" cy="1505895"/>
          </a:xfrm>
          <a:prstGeom prst="rect">
            <a:avLst/>
          </a:prstGeom>
        </p:spPr>
        <p:txBody>
          <a:bodyPr anchor="b"/>
          <a:lstStyle>
            <a:lvl1pPr algn="l">
              <a:lnSpc>
                <a:spcPts val="5400"/>
              </a:lnSpc>
              <a:defRPr sz="6000"/>
            </a:lvl1pPr>
          </a:lstStyle>
          <a:p>
            <a:r>
              <a:rPr lang="en-GB"/>
              <a:t>Insert </a:t>
            </a:r>
            <a:br>
              <a:rPr lang="en-GB"/>
            </a:br>
            <a:r>
              <a:rPr lang="en-GB"/>
              <a:t>headline here.</a:t>
            </a:r>
            <a:endParaRPr lang="en-US"/>
          </a:p>
        </p:txBody>
      </p:sp>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0" y="3852863"/>
            <a:ext cx="12192000" cy="3005137"/>
          </a:xfrm>
        </p:spPr>
        <p:txBody>
          <a:bodyPr/>
          <a:lstStyle/>
          <a:p>
            <a:r>
              <a:rPr lang="en-US"/>
              <a:t>Click icon to add picture</a:t>
            </a:r>
          </a:p>
        </p:txBody>
      </p:sp>
      <p:sp>
        <p:nvSpPr>
          <p:cNvPr id="7" name="Subtitle 2">
            <a:extLst>
              <a:ext uri="{FF2B5EF4-FFF2-40B4-BE49-F238E27FC236}">
                <a16:creationId xmlns:a16="http://schemas.microsoft.com/office/drawing/2014/main" id="{5100865E-5051-867A-F0B7-9292EDC1A753}"/>
              </a:ext>
            </a:extLst>
          </p:cNvPr>
          <p:cNvSpPr>
            <a:spLocks noGrp="1"/>
          </p:cNvSpPr>
          <p:nvPr>
            <p:ph type="subTitle" idx="1" hasCustomPrompt="1"/>
          </p:nvPr>
        </p:nvSpPr>
        <p:spPr>
          <a:xfrm>
            <a:off x="406400" y="2059593"/>
            <a:ext cx="6353996" cy="1369407"/>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Helvetica" pitchFamily="2" charset="0"/>
              </a:rPr>
              <a:t>Insert sub copy here.</a:t>
            </a:r>
          </a:p>
        </p:txBody>
      </p:sp>
      <p:pic>
        <p:nvPicPr>
          <p:cNvPr id="6" name="Graphic 5">
            <a:extLst>
              <a:ext uri="{FF2B5EF4-FFF2-40B4-BE49-F238E27FC236}">
                <a16:creationId xmlns:a16="http://schemas.microsoft.com/office/drawing/2014/main" id="{9E830DC3-EB81-6CBE-5D45-B3CCDF98F7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35020" y="617736"/>
            <a:ext cx="1954059" cy="567738"/>
          </a:xfrm>
          <a:prstGeom prst="rect">
            <a:avLst/>
          </a:prstGeom>
        </p:spPr>
      </p:pic>
    </p:spTree>
    <p:extLst>
      <p:ext uri="{BB962C8B-B14F-4D97-AF65-F5344CB8AC3E}">
        <p14:creationId xmlns:p14="http://schemas.microsoft.com/office/powerpoint/2010/main" val="12919488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Divider Slide -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F235D6-4347-D7AC-BFE0-1EA4849BA5F6}"/>
              </a:ext>
            </a:extLst>
          </p:cNvPr>
          <p:cNvSpPr>
            <a:spLocks noGrp="1"/>
          </p:cNvSpPr>
          <p:nvPr>
            <p:ph type="ctrTitle" hasCustomPrompt="1"/>
          </p:nvPr>
        </p:nvSpPr>
        <p:spPr>
          <a:xfrm>
            <a:off x="406400" y="1603450"/>
            <a:ext cx="5377951" cy="1680537"/>
          </a:xfrm>
          <a:prstGeom prst="rect">
            <a:avLst/>
          </a:prstGeom>
        </p:spPr>
        <p:txBody>
          <a:bodyPr anchor="b"/>
          <a:lstStyle>
            <a:lvl1pPr algn="l">
              <a:lnSpc>
                <a:spcPts val="5400"/>
              </a:lnSpc>
              <a:defRPr sz="6000"/>
            </a:lvl1pPr>
          </a:lstStyle>
          <a:p>
            <a:r>
              <a:rPr lang="en-GB"/>
              <a:t>Insert </a:t>
            </a:r>
            <a:br>
              <a:rPr lang="en-GB"/>
            </a:br>
            <a:r>
              <a:rPr lang="en-GB"/>
              <a:t>headline here.</a:t>
            </a:r>
            <a:endParaRPr lang="en-US"/>
          </a:p>
        </p:txBody>
      </p:sp>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6407650" y="1"/>
            <a:ext cx="5784349" cy="6858000"/>
          </a:xfrm>
        </p:spPr>
        <p:txBody>
          <a:bodyPr/>
          <a:lstStyle/>
          <a:p>
            <a:r>
              <a:rPr lang="en-US"/>
              <a:t>Click icon to add picture</a:t>
            </a:r>
          </a:p>
        </p:txBody>
      </p:sp>
      <p:sp>
        <p:nvSpPr>
          <p:cNvPr id="8" name="Subtitle 2">
            <a:extLst>
              <a:ext uri="{FF2B5EF4-FFF2-40B4-BE49-F238E27FC236}">
                <a16:creationId xmlns:a16="http://schemas.microsoft.com/office/drawing/2014/main" id="{F1BF5AB1-F146-83EF-D63E-DD9EA52569A8}"/>
              </a:ext>
            </a:extLst>
          </p:cNvPr>
          <p:cNvSpPr>
            <a:spLocks noGrp="1"/>
          </p:cNvSpPr>
          <p:nvPr>
            <p:ph type="subTitle" idx="1" hasCustomPrompt="1"/>
          </p:nvPr>
        </p:nvSpPr>
        <p:spPr>
          <a:xfrm>
            <a:off x="406400" y="3707702"/>
            <a:ext cx="5377951" cy="1655762"/>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Helvetica" pitchFamily="2" charset="0"/>
              </a:rPr>
              <a:t>Insert sub copy here.</a:t>
            </a:r>
          </a:p>
        </p:txBody>
      </p:sp>
      <p:pic>
        <p:nvPicPr>
          <p:cNvPr id="4" name="Graphic 3">
            <a:extLst>
              <a:ext uri="{FF2B5EF4-FFF2-40B4-BE49-F238E27FC236}">
                <a16:creationId xmlns:a16="http://schemas.microsoft.com/office/drawing/2014/main" id="{3687793A-A511-5610-0CB0-AA06AF8E2A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00" y="5787179"/>
            <a:ext cx="1954059" cy="567738"/>
          </a:xfrm>
          <a:prstGeom prst="rect">
            <a:avLst/>
          </a:prstGeom>
        </p:spPr>
      </p:pic>
    </p:spTree>
    <p:extLst>
      <p:ext uri="{BB962C8B-B14F-4D97-AF65-F5344CB8AC3E}">
        <p14:creationId xmlns:p14="http://schemas.microsoft.com/office/powerpoint/2010/main" val="42347991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Divider Slide -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F235D6-4347-D7AC-BFE0-1EA4849BA5F6}"/>
              </a:ext>
            </a:extLst>
          </p:cNvPr>
          <p:cNvSpPr>
            <a:spLocks noGrp="1"/>
          </p:cNvSpPr>
          <p:nvPr>
            <p:ph type="ctrTitle" hasCustomPrompt="1"/>
          </p:nvPr>
        </p:nvSpPr>
        <p:spPr>
          <a:xfrm>
            <a:off x="6407653" y="1603450"/>
            <a:ext cx="5377951" cy="1680537"/>
          </a:xfrm>
          <a:prstGeom prst="rect">
            <a:avLst/>
          </a:prstGeom>
        </p:spPr>
        <p:txBody>
          <a:bodyPr anchor="b"/>
          <a:lstStyle>
            <a:lvl1pPr algn="l">
              <a:lnSpc>
                <a:spcPts val="5400"/>
              </a:lnSpc>
              <a:defRPr sz="6000"/>
            </a:lvl1pPr>
          </a:lstStyle>
          <a:p>
            <a:r>
              <a:rPr lang="en-GB"/>
              <a:t>Insert </a:t>
            </a:r>
            <a:br>
              <a:rPr lang="en-GB"/>
            </a:br>
            <a:r>
              <a:rPr lang="en-GB"/>
              <a:t>headline here.</a:t>
            </a:r>
            <a:endParaRPr lang="en-US"/>
          </a:p>
        </p:txBody>
      </p:sp>
      <p:sp>
        <p:nvSpPr>
          <p:cNvPr id="5" name="Picture Placeholder 4">
            <a:extLst>
              <a:ext uri="{FF2B5EF4-FFF2-40B4-BE49-F238E27FC236}">
                <a16:creationId xmlns:a16="http://schemas.microsoft.com/office/drawing/2014/main" id="{C4BE638E-576F-FF68-6661-2065A7520713}"/>
              </a:ext>
            </a:extLst>
          </p:cNvPr>
          <p:cNvSpPr>
            <a:spLocks noGrp="1"/>
          </p:cNvSpPr>
          <p:nvPr>
            <p:ph type="pic" sz="quarter" idx="10"/>
          </p:nvPr>
        </p:nvSpPr>
        <p:spPr>
          <a:xfrm>
            <a:off x="0" y="1"/>
            <a:ext cx="5784349" cy="6858000"/>
          </a:xfrm>
        </p:spPr>
        <p:txBody>
          <a:bodyPr/>
          <a:lstStyle/>
          <a:p>
            <a:r>
              <a:rPr lang="en-US"/>
              <a:t>Click icon to add picture</a:t>
            </a:r>
          </a:p>
        </p:txBody>
      </p:sp>
      <p:sp>
        <p:nvSpPr>
          <p:cNvPr id="8" name="Subtitle 2">
            <a:extLst>
              <a:ext uri="{FF2B5EF4-FFF2-40B4-BE49-F238E27FC236}">
                <a16:creationId xmlns:a16="http://schemas.microsoft.com/office/drawing/2014/main" id="{F1BF5AB1-F146-83EF-D63E-DD9EA52569A8}"/>
              </a:ext>
            </a:extLst>
          </p:cNvPr>
          <p:cNvSpPr>
            <a:spLocks noGrp="1"/>
          </p:cNvSpPr>
          <p:nvPr>
            <p:ph type="subTitle" idx="1" hasCustomPrompt="1"/>
          </p:nvPr>
        </p:nvSpPr>
        <p:spPr>
          <a:xfrm>
            <a:off x="6407653" y="3707702"/>
            <a:ext cx="5377951" cy="1655762"/>
          </a:xfrm>
          <a:prstGeom prst="rect">
            <a:avLst/>
          </a:prstGeom>
        </p:spPr>
        <p:txBody>
          <a:bodyPr>
            <a:normAutofit/>
          </a:bodyPr>
          <a:lstStyle>
            <a:lvl1pPr marL="0" indent="0" algn="l">
              <a:lnSpc>
                <a:spcPct val="100000"/>
              </a:lnSpc>
              <a:spcBef>
                <a:spcPts val="0"/>
              </a:spcBef>
              <a:buNone/>
              <a:defRPr sz="2000" b="0" i="0">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solidFill>
                  <a:srgbClr val="FFFFFF"/>
                </a:solidFill>
                <a:effectLst/>
                <a:latin typeface="Helvetica" pitchFamily="2" charset="0"/>
              </a:rPr>
              <a:t>Insert sub copy here.</a:t>
            </a:r>
          </a:p>
        </p:txBody>
      </p:sp>
      <p:pic>
        <p:nvPicPr>
          <p:cNvPr id="6" name="Graphic 5">
            <a:extLst>
              <a:ext uri="{FF2B5EF4-FFF2-40B4-BE49-F238E27FC236}">
                <a16:creationId xmlns:a16="http://schemas.microsoft.com/office/drawing/2014/main" id="{E01586DB-4343-A688-E644-4D38C6EAC4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7653" y="5787179"/>
            <a:ext cx="1954059" cy="567738"/>
          </a:xfrm>
          <a:prstGeom prst="rect">
            <a:avLst/>
          </a:prstGeom>
        </p:spPr>
      </p:pic>
    </p:spTree>
    <p:extLst>
      <p:ext uri="{BB962C8B-B14F-4D97-AF65-F5344CB8AC3E}">
        <p14:creationId xmlns:p14="http://schemas.microsoft.com/office/powerpoint/2010/main" val="8347800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F359-27B9-E2E6-C848-AE144157A1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8AD860-E190-2EC3-F4C1-560DB6B6A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0E6B09-69AC-FFA9-9D0F-C87B70A04260}"/>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5" name="Footer Placeholder 4">
            <a:extLst>
              <a:ext uri="{FF2B5EF4-FFF2-40B4-BE49-F238E27FC236}">
                <a16:creationId xmlns:a16="http://schemas.microsoft.com/office/drawing/2014/main" id="{0C34BECD-B6F0-7DCB-401C-C33C6A83C0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5560EB-E535-64D4-1E16-6E91F1C9B8AD}"/>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254096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355F5-912E-5396-D7A2-CD162E0917F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5841D6-0DD1-8274-B57E-F46AD7643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3D28AC-E5A2-F464-79EB-6453BE9451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DD055A-CCCE-D81D-8C59-94406F4ECC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59F9EB-CFA1-8B8D-B208-4F05E88F1E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8C868A6-057D-4DF7-2A71-69015EB24A89}"/>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8" name="Footer Placeholder 7">
            <a:extLst>
              <a:ext uri="{FF2B5EF4-FFF2-40B4-BE49-F238E27FC236}">
                <a16:creationId xmlns:a16="http://schemas.microsoft.com/office/drawing/2014/main" id="{42CE7C55-81F8-FC1D-D781-70AFCCAE2D8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E21837-CDED-AC13-9C63-1359EE63A9A0}"/>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4777305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969A-8D7B-D0AF-565D-55D66FFEA1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C6C91F-1411-4094-40E2-A023875880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686A82-EF64-FE51-B000-50C0D7B23903}"/>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5" name="Footer Placeholder 4">
            <a:extLst>
              <a:ext uri="{FF2B5EF4-FFF2-40B4-BE49-F238E27FC236}">
                <a16:creationId xmlns:a16="http://schemas.microsoft.com/office/drawing/2014/main" id="{01E830DA-A344-1372-7511-B1EBAD1AAC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E87B64-71B7-C3F7-682F-2E5275153E7F}"/>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30198362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DC7B1-896D-B89D-9C6B-0F800C6431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5A16FBB-F87E-70AE-A331-093F5D77F4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BF32F5-127E-069E-2122-EA6B63C180C3}"/>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5" name="Footer Placeholder 4">
            <a:extLst>
              <a:ext uri="{FF2B5EF4-FFF2-40B4-BE49-F238E27FC236}">
                <a16:creationId xmlns:a16="http://schemas.microsoft.com/office/drawing/2014/main" id="{1F498B4D-8E35-3DFF-F458-5CD506A9EC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E2F8F8-EEF2-C1CE-9998-5954F527A7DA}"/>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28368440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B577-BB8B-15A5-4253-94BCC7F1E6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5D43E1-66BC-07FD-A290-27B7ADDA0D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BAEEE73-C2EA-737E-26CA-D0B678AF89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7FCCEE5-AE94-6199-3FA1-45259BAC9B7C}"/>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6" name="Footer Placeholder 5">
            <a:extLst>
              <a:ext uri="{FF2B5EF4-FFF2-40B4-BE49-F238E27FC236}">
                <a16:creationId xmlns:a16="http://schemas.microsoft.com/office/drawing/2014/main" id="{E6F848A9-89AB-0F63-4CEF-EDA0E15B4D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4FCB73-6C54-185E-43E9-A4E3824CBDF3}"/>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9578630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CFA1-CB30-D6C2-E7F9-7104C53BA62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039C7B1-BE89-128F-9798-91DFCA9577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0DFC70-E1C7-08D4-9AE9-B9AD6E7277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97E4AF3-13E6-D6E3-01EE-9A5D611EE8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1C6D39-1D64-F6B5-6950-443BFC2AE9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5AB0DE9-BD1D-F455-38D9-2468967ECBE7}"/>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8" name="Footer Placeholder 7">
            <a:extLst>
              <a:ext uri="{FF2B5EF4-FFF2-40B4-BE49-F238E27FC236}">
                <a16:creationId xmlns:a16="http://schemas.microsoft.com/office/drawing/2014/main" id="{BA6B32C0-9845-F8A9-1225-F1F7B801D9B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5776F29-72BE-B7F4-058E-AB3AF76B2037}"/>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19734310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602B6-DF69-9440-28A8-79071B0BA41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7E37065-634A-5441-1573-3A48B9145644}"/>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4" name="Footer Placeholder 3">
            <a:extLst>
              <a:ext uri="{FF2B5EF4-FFF2-40B4-BE49-F238E27FC236}">
                <a16:creationId xmlns:a16="http://schemas.microsoft.com/office/drawing/2014/main" id="{26E1C15F-AB88-8CF6-C615-731A25B5916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80E9836-0E8E-B50F-5752-513D79FAD1BA}"/>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10152323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7FEFE2-AFE9-BA22-246A-7AF758839928}"/>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3" name="Footer Placeholder 2">
            <a:extLst>
              <a:ext uri="{FF2B5EF4-FFF2-40B4-BE49-F238E27FC236}">
                <a16:creationId xmlns:a16="http://schemas.microsoft.com/office/drawing/2014/main" id="{14E3CBED-6278-114E-7119-1C7B7BA794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5D7C055-86EB-321F-4CC5-BCF578E4D3EF}"/>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29633495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72C3-2DA6-8476-82A9-FDAFC0E750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677B817-E0E9-FB7D-FA59-C20CA5F1BE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F71AE6-92DD-1E99-0270-0111F01AE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7EB67C-5A3D-788B-AC5E-4E5224AFEF67}"/>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6" name="Footer Placeholder 5">
            <a:extLst>
              <a:ext uri="{FF2B5EF4-FFF2-40B4-BE49-F238E27FC236}">
                <a16:creationId xmlns:a16="http://schemas.microsoft.com/office/drawing/2014/main" id="{F19B5BC7-0EEE-8692-9ABB-C588BF64C0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C4E9C8-DDE3-3434-1836-F2BD1786266E}"/>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6402697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6EE2-BDBB-DBD7-76B1-F62675C9A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95710F9-A33B-3E9B-3A51-6301409FEE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461467E-218E-AF3F-5350-2094CD519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64BD1-826E-AA7D-C2CB-435A93E00DFB}"/>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6" name="Footer Placeholder 5">
            <a:extLst>
              <a:ext uri="{FF2B5EF4-FFF2-40B4-BE49-F238E27FC236}">
                <a16:creationId xmlns:a16="http://schemas.microsoft.com/office/drawing/2014/main" id="{25E74C83-7208-D28A-5743-087227B36C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F689BC-E4F8-DD64-BA6F-42C9AE600C23}"/>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3779772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398F9-89E4-B823-862F-6121C01602B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103359F-6D0C-0D66-7E81-6BC0D2527F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1EAF1-A191-65F5-DEB8-764BF7DD4400}"/>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5" name="Footer Placeholder 4">
            <a:extLst>
              <a:ext uri="{FF2B5EF4-FFF2-40B4-BE49-F238E27FC236}">
                <a16:creationId xmlns:a16="http://schemas.microsoft.com/office/drawing/2014/main" id="{7A326D1C-F8F1-ED9B-6DD7-8539223A35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F26D07-EABB-838A-E6CD-14FBE428802D}"/>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13976802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CC4D2E-A119-EE67-1DFE-9A4A028579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C0CDD2-8431-E274-A490-00B4E0CEE4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30F6AF-1B9C-6012-E8B9-D8190475E0FB}"/>
              </a:ext>
            </a:extLst>
          </p:cNvPr>
          <p:cNvSpPr>
            <a:spLocks noGrp="1"/>
          </p:cNvSpPr>
          <p:nvPr>
            <p:ph type="dt" sz="half" idx="10"/>
          </p:nvPr>
        </p:nvSpPr>
        <p:spPr/>
        <p:txBody>
          <a:bodyPr/>
          <a:lstStyle/>
          <a:p>
            <a:fld id="{8E14D326-F06F-4B24-ADB2-E03ADA72536A}" type="datetimeFigureOut">
              <a:rPr lang="en-GB" smtClean="0"/>
              <a:t>10/06/2024</a:t>
            </a:fld>
            <a:endParaRPr lang="en-GB"/>
          </a:p>
        </p:txBody>
      </p:sp>
      <p:sp>
        <p:nvSpPr>
          <p:cNvPr id="5" name="Footer Placeholder 4">
            <a:extLst>
              <a:ext uri="{FF2B5EF4-FFF2-40B4-BE49-F238E27FC236}">
                <a16:creationId xmlns:a16="http://schemas.microsoft.com/office/drawing/2014/main" id="{979994C6-9D1D-8752-EEF1-0D468E1A40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663E80-CC05-2742-FCD9-D667725434CD}"/>
              </a:ext>
            </a:extLst>
          </p:cNvPr>
          <p:cNvSpPr>
            <a:spLocks noGrp="1"/>
          </p:cNvSpPr>
          <p:nvPr>
            <p:ph type="sldNum" sz="quarter" idx="12"/>
          </p:nvPr>
        </p:nvSpPr>
        <p:spPr/>
        <p:txBody>
          <a:bodyPr/>
          <a:lstStyle/>
          <a:p>
            <a:fld id="{C022084D-2826-4A6A-B2A2-614D39849031}" type="slidenum">
              <a:rPr lang="en-GB" smtClean="0"/>
              <a:t>‹#›</a:t>
            </a:fld>
            <a:endParaRPr lang="en-GB"/>
          </a:p>
        </p:txBody>
      </p:sp>
    </p:spTree>
    <p:extLst>
      <p:ext uri="{BB962C8B-B14F-4D97-AF65-F5344CB8AC3E}">
        <p14:creationId xmlns:p14="http://schemas.microsoft.com/office/powerpoint/2010/main" val="412672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0D9B-2D31-1D00-8816-B7DA4A46981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AC294F1-6BB3-D820-7614-4095E0E85C06}"/>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4" name="Footer Placeholder 3">
            <a:extLst>
              <a:ext uri="{FF2B5EF4-FFF2-40B4-BE49-F238E27FC236}">
                <a16:creationId xmlns:a16="http://schemas.microsoft.com/office/drawing/2014/main" id="{DFCBF7F3-D051-300A-29F7-B71FCFBF359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C04647C-7B72-DF65-35AB-3F93C2D1818D}"/>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25509053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B5A082DC-9190-CE12-A89B-DEAF24BD59FB}"/>
              </a:ext>
            </a:extLst>
          </p:cNvPr>
          <p:cNvSpPr>
            <a:spLocks noGrp="1"/>
          </p:cNvSpPr>
          <p:nvPr>
            <p:ph sz="half" idx="1"/>
          </p:nvPr>
        </p:nvSpPr>
        <p:spPr>
          <a:xfrm>
            <a:off x="502920" y="1310641"/>
            <a:ext cx="10515600" cy="437896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itle Placeholder 1">
            <a:extLst>
              <a:ext uri="{FF2B5EF4-FFF2-40B4-BE49-F238E27FC236}">
                <a16:creationId xmlns:a16="http://schemas.microsoft.com/office/drawing/2014/main" id="{6D2C9649-E817-6113-49C1-5EBD81E09935}"/>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p>
            <a:r>
              <a:rPr lang="en-GB"/>
              <a:t>Insert headline here.</a:t>
            </a:r>
            <a:endParaRPr lang="en-US"/>
          </a:p>
        </p:txBody>
      </p:sp>
      <p:sp>
        <p:nvSpPr>
          <p:cNvPr id="15" name="Text Placeholder 2">
            <a:extLst>
              <a:ext uri="{FF2B5EF4-FFF2-40B4-BE49-F238E27FC236}">
                <a16:creationId xmlns:a16="http://schemas.microsoft.com/office/drawing/2014/main" id="{557561D6-159E-FCBC-EAD3-DCD31BFEE6F4}"/>
              </a:ext>
            </a:extLst>
          </p:cNvPr>
          <p:cNvSpPr>
            <a:spLocks noGrp="1"/>
          </p:cNvSpPr>
          <p:nvPr>
            <p:ph type="body" idx="10" hasCustomPrompt="1"/>
          </p:nvPr>
        </p:nvSpPr>
        <p:spPr>
          <a:xfrm>
            <a:off x="10505673" y="554167"/>
            <a:ext cx="1442720" cy="244682"/>
          </a:xfrm>
          <a:prstGeom prst="rect">
            <a:avLst/>
          </a:prstGeom>
        </p:spPr>
        <p:txBody>
          <a:bodyPr wrap="square" anchor="ctr">
            <a:sp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ACCENT COPY</a:t>
            </a:r>
          </a:p>
        </p:txBody>
      </p:sp>
    </p:spTree>
    <p:extLst>
      <p:ext uri="{BB962C8B-B14F-4D97-AF65-F5344CB8AC3E}">
        <p14:creationId xmlns:p14="http://schemas.microsoft.com/office/powerpoint/2010/main" val="2081693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692603-B392-055E-52CC-E0B57AA3EA85}"/>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3" name="Footer Placeholder 2">
            <a:extLst>
              <a:ext uri="{FF2B5EF4-FFF2-40B4-BE49-F238E27FC236}">
                <a16:creationId xmlns:a16="http://schemas.microsoft.com/office/drawing/2014/main" id="{97030BD4-FA9D-C6F6-9929-0C55079DEB8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8DFFB95-88B0-7995-4176-553785CEF3A8}"/>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2738686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8F4A-F1BC-E6A5-0B21-D83575B49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084AA87-EDB7-0655-AD3F-C0B127A35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4465126-A454-7204-8D32-B3B7EA585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5C8AA-6DC2-A469-B1F9-E7589038B74A}"/>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6" name="Footer Placeholder 5">
            <a:extLst>
              <a:ext uri="{FF2B5EF4-FFF2-40B4-BE49-F238E27FC236}">
                <a16:creationId xmlns:a16="http://schemas.microsoft.com/office/drawing/2014/main" id="{B5D77B89-3D64-5BC7-A8FA-58A09FBF1F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97B784-6CD2-3C80-9E22-92A19EEDD464}"/>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570158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F439-DE06-AF30-1190-6B47B7629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51D4191-91AB-E05D-1F84-90C4A6C01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F15A477-B143-2757-4B3C-933A224466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23E4-8725-A601-2610-ACBA2AC0931A}"/>
              </a:ext>
            </a:extLst>
          </p:cNvPr>
          <p:cNvSpPr>
            <a:spLocks noGrp="1"/>
          </p:cNvSpPr>
          <p:nvPr>
            <p:ph type="dt" sz="half" idx="10"/>
          </p:nvPr>
        </p:nvSpPr>
        <p:spPr/>
        <p:txBody>
          <a:bodyPr/>
          <a:lstStyle/>
          <a:p>
            <a:fld id="{DA17C739-496C-498D-AB53-AE9102529104}" type="datetimeFigureOut">
              <a:rPr lang="en-GB" smtClean="0"/>
              <a:t>10/06/2024</a:t>
            </a:fld>
            <a:endParaRPr lang="en-GB"/>
          </a:p>
        </p:txBody>
      </p:sp>
      <p:sp>
        <p:nvSpPr>
          <p:cNvPr id="6" name="Footer Placeholder 5">
            <a:extLst>
              <a:ext uri="{FF2B5EF4-FFF2-40B4-BE49-F238E27FC236}">
                <a16:creationId xmlns:a16="http://schemas.microsoft.com/office/drawing/2014/main" id="{A1F88677-1A7B-A63C-23C7-898F8FC9D3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FC2BFA-9FFF-28B0-FD5C-E0CBFA4C5E90}"/>
              </a:ext>
            </a:extLst>
          </p:cNvPr>
          <p:cNvSpPr>
            <a:spLocks noGrp="1"/>
          </p:cNvSpPr>
          <p:nvPr>
            <p:ph type="sldNum" sz="quarter" idx="12"/>
          </p:nvPr>
        </p:nvSpPr>
        <p:spPr/>
        <p:txBody>
          <a:bodyPr/>
          <a:lstStyle/>
          <a:p>
            <a:fld id="{072D9B6C-E7DA-4D79-8AA3-2788BE59DF32}" type="slidenum">
              <a:rPr lang="en-GB" smtClean="0"/>
              <a:t>‹#›</a:t>
            </a:fld>
            <a:endParaRPr lang="en-GB"/>
          </a:p>
        </p:txBody>
      </p:sp>
    </p:spTree>
    <p:extLst>
      <p:ext uri="{BB962C8B-B14F-4D97-AF65-F5344CB8AC3E}">
        <p14:creationId xmlns:p14="http://schemas.microsoft.com/office/powerpoint/2010/main" val="1273925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9FA1-D1DF-148A-F6EB-CC720519A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8B95BA-531F-7945-126C-178AD605B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C23F90-8763-F860-8715-2FD168EEA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17C739-496C-498D-AB53-AE9102529104}" type="datetimeFigureOut">
              <a:rPr lang="en-GB" smtClean="0"/>
              <a:t>10/06/2024</a:t>
            </a:fld>
            <a:endParaRPr lang="en-GB"/>
          </a:p>
        </p:txBody>
      </p:sp>
      <p:sp>
        <p:nvSpPr>
          <p:cNvPr id="5" name="Footer Placeholder 4">
            <a:extLst>
              <a:ext uri="{FF2B5EF4-FFF2-40B4-BE49-F238E27FC236}">
                <a16:creationId xmlns:a16="http://schemas.microsoft.com/office/drawing/2014/main" id="{857A789F-BA9A-0F02-E455-5ED53A57A0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0DE52DA-76EB-6143-745D-EACBB49B7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72D9B6C-E7DA-4D79-8AA3-2788BE59DF32}" type="slidenum">
              <a:rPr lang="en-GB" smtClean="0"/>
              <a:t>‹#›</a:t>
            </a:fld>
            <a:endParaRPr lang="en-GB"/>
          </a:p>
        </p:txBody>
      </p:sp>
    </p:spTree>
    <p:extLst>
      <p:ext uri="{BB962C8B-B14F-4D97-AF65-F5344CB8AC3E}">
        <p14:creationId xmlns:p14="http://schemas.microsoft.com/office/powerpoint/2010/main" val="2510477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4C08AA-2148-527A-BB20-1D271A404421}"/>
              </a:ext>
            </a:extLst>
          </p:cNvPr>
          <p:cNvSpPr>
            <a:spLocks noGrp="1"/>
          </p:cNvSpPr>
          <p:nvPr>
            <p:ph type="title"/>
          </p:nvPr>
        </p:nvSpPr>
        <p:spPr>
          <a:xfrm>
            <a:off x="502920" y="437430"/>
            <a:ext cx="10515600" cy="478155"/>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69797B6-4643-3710-FBDF-B4E98217FBDB}"/>
              </a:ext>
            </a:extLst>
          </p:cNvPr>
          <p:cNvSpPr>
            <a:spLocks noGrp="1"/>
          </p:cNvSpPr>
          <p:nvPr>
            <p:ph type="body" idx="1"/>
          </p:nvPr>
        </p:nvSpPr>
        <p:spPr>
          <a:xfrm>
            <a:off x="502920" y="1347469"/>
            <a:ext cx="10515600" cy="48294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9212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B988CDBC-B7D2-E544-1B04-C3AFF5765B74}"/>
              </a:ext>
            </a:extLst>
          </p:cNvPr>
          <p:cNvSpPr>
            <a:spLocks noGrp="1"/>
          </p:cNvSpPr>
          <p:nvPr>
            <p:ph type="title"/>
          </p:nvPr>
        </p:nvSpPr>
        <p:spPr>
          <a:xfrm>
            <a:off x="502920" y="437430"/>
            <a:ext cx="10515600" cy="478155"/>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2">
            <a:extLst>
              <a:ext uri="{FF2B5EF4-FFF2-40B4-BE49-F238E27FC236}">
                <a16:creationId xmlns:a16="http://schemas.microsoft.com/office/drawing/2014/main" id="{68A24989-D3F1-8739-9A56-8D6AB0619F4B}"/>
              </a:ext>
            </a:extLst>
          </p:cNvPr>
          <p:cNvSpPr>
            <a:spLocks noGrp="1"/>
          </p:cNvSpPr>
          <p:nvPr>
            <p:ph type="body" idx="1"/>
          </p:nvPr>
        </p:nvSpPr>
        <p:spPr>
          <a:xfrm>
            <a:off x="502920" y="1347469"/>
            <a:ext cx="10515600" cy="48294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930598"/>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FCE5AA-4018-C7AB-ED6C-FE25D3D8D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238CE9-DED2-FF06-5C57-1812BBFB9A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D96737-EED5-DEAA-8CE1-28BA94DE4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14D326-F06F-4B24-ADB2-E03ADA72536A}" type="datetimeFigureOut">
              <a:rPr lang="en-GB" smtClean="0"/>
              <a:t>10/06/2024</a:t>
            </a:fld>
            <a:endParaRPr lang="en-GB"/>
          </a:p>
        </p:txBody>
      </p:sp>
      <p:sp>
        <p:nvSpPr>
          <p:cNvPr id="5" name="Footer Placeholder 4">
            <a:extLst>
              <a:ext uri="{FF2B5EF4-FFF2-40B4-BE49-F238E27FC236}">
                <a16:creationId xmlns:a16="http://schemas.microsoft.com/office/drawing/2014/main" id="{A77556CC-3BE1-8A02-A2F6-21CF0F2939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814D1360-C3CC-3266-454C-7F92E166DC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22084D-2826-4A6A-B2A2-614D39849031}" type="slidenum">
              <a:rPr lang="en-GB" smtClean="0"/>
              <a:t>‹#›</a:t>
            </a:fld>
            <a:endParaRPr lang="en-GB"/>
          </a:p>
        </p:txBody>
      </p:sp>
    </p:spTree>
    <p:extLst>
      <p:ext uri="{BB962C8B-B14F-4D97-AF65-F5344CB8AC3E}">
        <p14:creationId xmlns:p14="http://schemas.microsoft.com/office/powerpoint/2010/main" val="219835747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43.jpeg"/><Relationship Id="rId18" Type="http://schemas.openxmlformats.org/officeDocument/2006/relationships/image" Target="../media/image51.svg"/><Relationship Id="rId3" Type="http://schemas.openxmlformats.org/officeDocument/2006/relationships/image" Target="../media/image34.png"/><Relationship Id="rId21" Type="http://schemas.openxmlformats.org/officeDocument/2006/relationships/image" Target="../media/image47.png"/><Relationship Id="rId7" Type="http://schemas.openxmlformats.org/officeDocument/2006/relationships/image" Target="../media/image32.png"/><Relationship Id="rId12" Type="http://schemas.openxmlformats.org/officeDocument/2006/relationships/image" Target="../media/image42.jpeg"/><Relationship Id="rId17" Type="http://schemas.openxmlformats.org/officeDocument/2006/relationships/image" Target="../media/image50.png"/><Relationship Id="rId2" Type="http://schemas.openxmlformats.org/officeDocument/2006/relationships/notesSlide" Target="../notesSlides/notesSlide10.xml"/><Relationship Id="rId16" Type="http://schemas.openxmlformats.org/officeDocument/2006/relationships/image" Target="../media/image46.jpeg"/><Relationship Id="rId20" Type="http://schemas.openxmlformats.org/officeDocument/2006/relationships/image" Target="../media/image49.sv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41.jpeg"/><Relationship Id="rId24" Type="http://schemas.openxmlformats.org/officeDocument/2006/relationships/image" Target="../media/image52.png"/><Relationship Id="rId5" Type="http://schemas.openxmlformats.org/officeDocument/2006/relationships/image" Target="../media/image37.png"/><Relationship Id="rId15" Type="http://schemas.openxmlformats.org/officeDocument/2006/relationships/image" Target="../media/image45.png"/><Relationship Id="rId23" Type="http://schemas.openxmlformats.org/officeDocument/2006/relationships/image" Target="../media/image39.png"/><Relationship Id="rId10" Type="http://schemas.openxmlformats.org/officeDocument/2006/relationships/image" Target="../media/image40.png"/><Relationship Id="rId19" Type="http://schemas.openxmlformats.org/officeDocument/2006/relationships/image" Target="../media/image48.png"/><Relationship Id="rId4" Type="http://schemas.openxmlformats.org/officeDocument/2006/relationships/image" Target="../media/image36.png"/><Relationship Id="rId9" Type="http://schemas.openxmlformats.org/officeDocument/2006/relationships/image" Target="../media/image35.png"/><Relationship Id="rId14" Type="http://schemas.openxmlformats.org/officeDocument/2006/relationships/image" Target="../media/image44.png"/><Relationship Id="rId22"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4.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53.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1.jpeg"/><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60.jpg"/><Relationship Id="rId4" Type="http://schemas.openxmlformats.org/officeDocument/2006/relationships/image" Target="../media/image59.jpg"/></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32.png"/><Relationship Id="rId18" Type="http://schemas.openxmlformats.org/officeDocument/2006/relationships/image" Target="../media/image40.png"/><Relationship Id="rId3" Type="http://schemas.openxmlformats.org/officeDocument/2006/relationships/image" Target="../media/image41.jpeg"/><Relationship Id="rId21" Type="http://schemas.openxmlformats.org/officeDocument/2006/relationships/image" Target="../media/image48.png"/><Relationship Id="rId7" Type="http://schemas.openxmlformats.org/officeDocument/2006/relationships/image" Target="../media/image45.png"/><Relationship Id="rId12" Type="http://schemas.openxmlformats.org/officeDocument/2006/relationships/image" Target="../media/image31.png"/><Relationship Id="rId17" Type="http://schemas.openxmlformats.org/officeDocument/2006/relationships/image" Target="../media/image39.png"/><Relationship Id="rId2" Type="http://schemas.openxmlformats.org/officeDocument/2006/relationships/notesSlide" Target="../notesSlides/notesSlide20.xml"/><Relationship Id="rId16" Type="http://schemas.openxmlformats.org/officeDocument/2006/relationships/image" Target="../media/image38.png"/><Relationship Id="rId20" Type="http://schemas.openxmlformats.org/officeDocument/2006/relationships/image" Target="../media/image51.sv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37.png"/><Relationship Id="rId24" Type="http://schemas.openxmlformats.org/officeDocument/2006/relationships/image" Target="../media/image47.png"/><Relationship Id="rId5" Type="http://schemas.openxmlformats.org/officeDocument/2006/relationships/image" Target="../media/image43.jpeg"/><Relationship Id="rId15" Type="http://schemas.openxmlformats.org/officeDocument/2006/relationships/image" Target="../media/image35.png"/><Relationship Id="rId23" Type="http://schemas.openxmlformats.org/officeDocument/2006/relationships/image" Target="../media/image52.png"/><Relationship Id="rId10" Type="http://schemas.openxmlformats.org/officeDocument/2006/relationships/image" Target="../media/image36.png"/><Relationship Id="rId19" Type="http://schemas.openxmlformats.org/officeDocument/2006/relationships/image" Target="../media/image50.png"/><Relationship Id="rId4" Type="http://schemas.openxmlformats.org/officeDocument/2006/relationships/image" Target="../media/image42.jpeg"/><Relationship Id="rId9" Type="http://schemas.openxmlformats.org/officeDocument/2006/relationships/image" Target="../media/image34.png"/><Relationship Id="rId14" Type="http://schemas.openxmlformats.org/officeDocument/2006/relationships/image" Target="../media/image33.svg"/><Relationship Id="rId22" Type="http://schemas.openxmlformats.org/officeDocument/2006/relationships/image" Target="../media/image49.sv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0.png"/><Relationship Id="rId18" Type="http://schemas.openxmlformats.org/officeDocument/2006/relationships/image" Target="../media/image41.jpeg"/><Relationship Id="rId3" Type="http://schemas.openxmlformats.org/officeDocument/2006/relationships/image" Target="../media/image31.png"/><Relationship Id="rId21" Type="http://schemas.openxmlformats.org/officeDocument/2006/relationships/image" Target="../media/image44.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52.png"/><Relationship Id="rId2" Type="http://schemas.openxmlformats.org/officeDocument/2006/relationships/notesSlide" Target="../notesSlides/notesSlide21.xml"/><Relationship Id="rId16" Type="http://schemas.openxmlformats.org/officeDocument/2006/relationships/image" Target="../media/image49.svg"/><Relationship Id="rId20"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47.png"/><Relationship Id="rId5" Type="http://schemas.openxmlformats.org/officeDocument/2006/relationships/image" Target="../media/image33.svg"/><Relationship Id="rId15" Type="http://schemas.openxmlformats.org/officeDocument/2006/relationships/image" Target="../media/image48.png"/><Relationship Id="rId23" Type="http://schemas.openxmlformats.org/officeDocument/2006/relationships/image" Target="../media/image46.jpeg"/><Relationship Id="rId10" Type="http://schemas.openxmlformats.org/officeDocument/2006/relationships/image" Target="../media/image38.png"/><Relationship Id="rId19" Type="http://schemas.openxmlformats.org/officeDocument/2006/relationships/image" Target="../media/image42.jpe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51.svg"/><Relationship Id="rId22"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0.png"/><Relationship Id="rId18" Type="http://schemas.openxmlformats.org/officeDocument/2006/relationships/image" Target="../media/image41.jpeg"/><Relationship Id="rId3" Type="http://schemas.openxmlformats.org/officeDocument/2006/relationships/image" Target="../media/image31.png"/><Relationship Id="rId21" Type="http://schemas.openxmlformats.org/officeDocument/2006/relationships/image" Target="../media/image44.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52.png"/><Relationship Id="rId2" Type="http://schemas.openxmlformats.org/officeDocument/2006/relationships/notesSlide" Target="../notesSlides/notesSlide22.xml"/><Relationship Id="rId16" Type="http://schemas.openxmlformats.org/officeDocument/2006/relationships/image" Target="../media/image49.svg"/><Relationship Id="rId20"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47.png"/><Relationship Id="rId5" Type="http://schemas.openxmlformats.org/officeDocument/2006/relationships/image" Target="../media/image33.svg"/><Relationship Id="rId15" Type="http://schemas.openxmlformats.org/officeDocument/2006/relationships/image" Target="../media/image48.png"/><Relationship Id="rId23" Type="http://schemas.openxmlformats.org/officeDocument/2006/relationships/image" Target="../media/image46.jpeg"/><Relationship Id="rId10" Type="http://schemas.openxmlformats.org/officeDocument/2006/relationships/image" Target="../media/image38.png"/><Relationship Id="rId19" Type="http://schemas.openxmlformats.org/officeDocument/2006/relationships/image" Target="../media/image42.jpe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51.svg"/><Relationship Id="rId22"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eg"/><Relationship Id="rId18" Type="http://schemas.openxmlformats.org/officeDocument/2006/relationships/image" Target="../media/image46.jpeg"/><Relationship Id="rId3" Type="http://schemas.openxmlformats.org/officeDocument/2006/relationships/image" Target="../media/image31.png"/><Relationship Id="rId21" Type="http://schemas.openxmlformats.org/officeDocument/2006/relationships/image" Target="../media/image51.sv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23.xml"/><Relationship Id="rId16" Type="http://schemas.openxmlformats.org/officeDocument/2006/relationships/image" Target="../media/image44.png"/><Relationship Id="rId20"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svg"/><Relationship Id="rId15" Type="http://schemas.openxmlformats.org/officeDocument/2006/relationships/image" Target="../media/image43.jpeg"/><Relationship Id="rId23" Type="http://schemas.openxmlformats.org/officeDocument/2006/relationships/image" Target="../media/image49.svg"/><Relationship Id="rId10" Type="http://schemas.openxmlformats.org/officeDocument/2006/relationships/image" Target="../media/image38.png"/><Relationship Id="rId19" Type="http://schemas.openxmlformats.org/officeDocument/2006/relationships/image" Target="../media/image64.jpe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jpeg"/><Relationship Id="rId22"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5.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5.pn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7.png"/><Relationship Id="rId4" Type="http://schemas.openxmlformats.org/officeDocument/2006/relationships/image" Target="../media/image66.png"/><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5.png"/><Relationship Id="rId7"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5.png"/><Relationship Id="rId4" Type="http://schemas.openxmlformats.org/officeDocument/2006/relationships/image" Target="../media/image66.png"/><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5.png"/><Relationship Id="rId7"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jpeg"/><Relationship Id="rId3" Type="http://schemas.openxmlformats.org/officeDocument/2006/relationships/image" Target="../media/image50.png"/><Relationship Id="rId21" Type="http://schemas.openxmlformats.org/officeDocument/2006/relationships/image" Target="../media/image44.png"/><Relationship Id="rId7" Type="http://schemas.openxmlformats.org/officeDocument/2006/relationships/image" Target="../media/image79.jpe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39.xml"/><Relationship Id="rId16" Type="http://schemas.openxmlformats.org/officeDocument/2006/relationships/image" Target="../media/image39.png"/><Relationship Id="rId20"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image" Target="../media/image49.sv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48.png"/><Relationship Id="rId15" Type="http://schemas.openxmlformats.org/officeDocument/2006/relationships/image" Target="../media/image38.png"/><Relationship Id="rId23" Type="http://schemas.openxmlformats.org/officeDocument/2006/relationships/image" Target="../media/image46.jpeg"/><Relationship Id="rId10" Type="http://schemas.openxmlformats.org/officeDocument/2006/relationships/image" Target="../media/image33.svg"/><Relationship Id="rId19" Type="http://schemas.openxmlformats.org/officeDocument/2006/relationships/image" Target="../media/image42.jpeg"/><Relationship Id="rId4" Type="http://schemas.openxmlformats.org/officeDocument/2006/relationships/image" Target="../media/image51.sv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emf"/><Relationship Id="rId9" Type="http://schemas.openxmlformats.org/officeDocument/2006/relationships/image" Target="../media/image25.gif"/></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eg"/><Relationship Id="rId3" Type="http://schemas.openxmlformats.org/officeDocument/2006/relationships/image" Target="../media/image31.png"/><Relationship Id="rId21"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36.png"/><Relationship Id="rId17" Type="http://schemas.openxmlformats.org/officeDocument/2006/relationships/image" Target="../media/image41.jpeg"/><Relationship Id="rId2" Type="http://schemas.openxmlformats.org/officeDocument/2006/relationships/notesSlide" Target="../notesSlides/notesSlide40.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5.png"/><Relationship Id="rId24" Type="http://schemas.openxmlformats.org/officeDocument/2006/relationships/image" Target="../media/image52.png"/><Relationship Id="rId5" Type="http://schemas.openxmlformats.org/officeDocument/2006/relationships/image" Target="../media/image51.sv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jpeg"/><Relationship Id="rId4" Type="http://schemas.openxmlformats.org/officeDocument/2006/relationships/image" Target="../media/image50.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jpeg"/></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eg"/><Relationship Id="rId3" Type="http://schemas.openxmlformats.org/officeDocument/2006/relationships/image" Target="../media/image31.png"/><Relationship Id="rId21"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36.png"/><Relationship Id="rId17" Type="http://schemas.openxmlformats.org/officeDocument/2006/relationships/image" Target="../media/image41.jpeg"/><Relationship Id="rId2" Type="http://schemas.openxmlformats.org/officeDocument/2006/relationships/notesSlide" Target="../notesSlides/notesSlide4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5.png"/><Relationship Id="rId24" Type="http://schemas.openxmlformats.org/officeDocument/2006/relationships/image" Target="../media/image52.png"/><Relationship Id="rId5" Type="http://schemas.openxmlformats.org/officeDocument/2006/relationships/image" Target="../media/image51.sv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jpeg"/><Relationship Id="rId4" Type="http://schemas.openxmlformats.org/officeDocument/2006/relationships/image" Target="../media/image50.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jpeg"/></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jpeg"/><Relationship Id="rId3" Type="http://schemas.openxmlformats.org/officeDocument/2006/relationships/image" Target="../media/image52.png"/><Relationship Id="rId21" Type="http://schemas.openxmlformats.org/officeDocument/2006/relationships/image" Target="../media/image44.png"/><Relationship Id="rId7" Type="http://schemas.openxmlformats.org/officeDocument/2006/relationships/image" Target="../media/image49.sv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80.png"/><Relationship Id="rId2" Type="http://schemas.openxmlformats.org/officeDocument/2006/relationships/notesSlide" Target="../notesSlides/notesSlide42.xml"/><Relationship Id="rId16" Type="http://schemas.openxmlformats.org/officeDocument/2006/relationships/image" Target="../media/image39.png"/><Relationship Id="rId20"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51.svg"/><Relationship Id="rId15" Type="http://schemas.openxmlformats.org/officeDocument/2006/relationships/image" Target="../media/image38.png"/><Relationship Id="rId23" Type="http://schemas.openxmlformats.org/officeDocument/2006/relationships/image" Target="../media/image46.jpeg"/><Relationship Id="rId10" Type="http://schemas.openxmlformats.org/officeDocument/2006/relationships/image" Target="../media/image33.svg"/><Relationship Id="rId19" Type="http://schemas.openxmlformats.org/officeDocument/2006/relationships/image" Target="../media/image42.jpeg"/><Relationship Id="rId4" Type="http://schemas.openxmlformats.org/officeDocument/2006/relationships/image" Target="../media/image50.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gif"/><Relationship Id="rId4" Type="http://schemas.openxmlformats.org/officeDocument/2006/relationships/image" Target="../media/image24.png"/><Relationship Id="rId9"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2.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jpeg"/><Relationship Id="rId3" Type="http://schemas.openxmlformats.org/officeDocument/2006/relationships/image" Target="../media/image52.png"/><Relationship Id="rId21" Type="http://schemas.openxmlformats.org/officeDocument/2006/relationships/image" Target="../media/image44.png"/><Relationship Id="rId7" Type="http://schemas.openxmlformats.org/officeDocument/2006/relationships/image" Target="../media/image49.sv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45.xml"/><Relationship Id="rId16" Type="http://schemas.openxmlformats.org/officeDocument/2006/relationships/image" Target="../media/image39.png"/><Relationship Id="rId20"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51.svg"/><Relationship Id="rId15" Type="http://schemas.openxmlformats.org/officeDocument/2006/relationships/image" Target="../media/image38.png"/><Relationship Id="rId23" Type="http://schemas.openxmlformats.org/officeDocument/2006/relationships/image" Target="../media/image46.jpeg"/><Relationship Id="rId10" Type="http://schemas.openxmlformats.org/officeDocument/2006/relationships/image" Target="../media/image33.svg"/><Relationship Id="rId19" Type="http://schemas.openxmlformats.org/officeDocument/2006/relationships/image" Target="../media/image42.jpeg"/><Relationship Id="rId4" Type="http://schemas.openxmlformats.org/officeDocument/2006/relationships/image" Target="../media/image50.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svg"/><Relationship Id="rId18" Type="http://schemas.openxmlformats.org/officeDocument/2006/relationships/image" Target="../media/image35.png"/><Relationship Id="rId3" Type="http://schemas.openxmlformats.org/officeDocument/2006/relationships/image" Target="../media/image41.jpeg"/><Relationship Id="rId21" Type="http://schemas.openxmlformats.org/officeDocument/2006/relationships/image" Target="../media/image38.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34.png"/><Relationship Id="rId2" Type="http://schemas.openxmlformats.org/officeDocument/2006/relationships/notesSlide" Target="../notesSlides/notesSlide7.xml"/><Relationship Id="rId16" Type="http://schemas.openxmlformats.org/officeDocument/2006/relationships/image" Target="../media/image33.svg"/><Relationship Id="rId20"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9.svg"/><Relationship Id="rId24" Type="http://schemas.openxmlformats.org/officeDocument/2006/relationships/image" Target="../media/image52.png"/><Relationship Id="rId5" Type="http://schemas.openxmlformats.org/officeDocument/2006/relationships/image" Target="../media/image43.jpe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48.png"/><Relationship Id="rId19" Type="http://schemas.openxmlformats.org/officeDocument/2006/relationships/image" Target="../media/image36.png"/><Relationship Id="rId4" Type="http://schemas.openxmlformats.org/officeDocument/2006/relationships/image" Target="../media/image42.jpeg"/><Relationship Id="rId9" Type="http://schemas.openxmlformats.org/officeDocument/2006/relationships/image" Target="../media/image47.png"/><Relationship Id="rId14" Type="http://schemas.openxmlformats.org/officeDocument/2006/relationships/image" Target="../media/image31.png"/><Relationship Id="rId22" Type="http://schemas.openxmlformats.org/officeDocument/2006/relationships/image" Target="../media/image39.png"/></Relationships>
</file>

<file path=ppt/slides/_rels/slide7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eg"/><Relationship Id="rId3" Type="http://schemas.openxmlformats.org/officeDocument/2006/relationships/image" Target="../media/image31.png"/><Relationship Id="rId21"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36.png"/><Relationship Id="rId17" Type="http://schemas.openxmlformats.org/officeDocument/2006/relationships/image" Target="../media/image41.jpeg"/><Relationship Id="rId2" Type="http://schemas.openxmlformats.org/officeDocument/2006/relationships/notesSlide" Target="../notesSlides/notesSlide46.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5.png"/><Relationship Id="rId24" Type="http://schemas.openxmlformats.org/officeDocument/2006/relationships/image" Target="../media/image52.png"/><Relationship Id="rId5" Type="http://schemas.openxmlformats.org/officeDocument/2006/relationships/image" Target="../media/image51.sv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jpeg"/><Relationship Id="rId4" Type="http://schemas.openxmlformats.org/officeDocument/2006/relationships/image" Target="../media/image50.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jpeg"/></Relationships>
</file>

<file path=ppt/slides/_rels/slide7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eg"/><Relationship Id="rId3" Type="http://schemas.openxmlformats.org/officeDocument/2006/relationships/image" Target="../media/image31.png"/><Relationship Id="rId21"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36.png"/><Relationship Id="rId17" Type="http://schemas.openxmlformats.org/officeDocument/2006/relationships/image" Target="../media/image41.jpeg"/><Relationship Id="rId2" Type="http://schemas.openxmlformats.org/officeDocument/2006/relationships/notesSlide" Target="../notesSlides/notesSlide47.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5.png"/><Relationship Id="rId24" Type="http://schemas.openxmlformats.org/officeDocument/2006/relationships/image" Target="../media/image52.png"/><Relationship Id="rId5" Type="http://schemas.openxmlformats.org/officeDocument/2006/relationships/image" Target="../media/image51.sv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jpeg"/><Relationship Id="rId4" Type="http://schemas.openxmlformats.org/officeDocument/2006/relationships/image" Target="../media/image50.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jpeg"/></Relationships>
</file>

<file path=ppt/slides/_rels/slide72.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34.png"/><Relationship Id="rId3" Type="http://schemas.openxmlformats.org/officeDocument/2006/relationships/image" Target="../media/image50.png"/><Relationship Id="rId21" Type="http://schemas.openxmlformats.org/officeDocument/2006/relationships/image" Target="../media/image37.png"/><Relationship Id="rId7" Type="http://schemas.openxmlformats.org/officeDocument/2006/relationships/image" Target="../media/image82.jpeg"/><Relationship Id="rId12" Type="http://schemas.openxmlformats.org/officeDocument/2006/relationships/image" Target="../media/image45.png"/><Relationship Id="rId17" Type="http://schemas.openxmlformats.org/officeDocument/2006/relationships/image" Target="../media/image33.svg"/><Relationship Id="rId25" Type="http://schemas.openxmlformats.org/officeDocument/2006/relationships/image" Target="../media/image52.png"/><Relationship Id="rId2" Type="http://schemas.openxmlformats.org/officeDocument/2006/relationships/notesSlide" Target="../notesSlides/notesSlide48.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9.svg"/><Relationship Id="rId11" Type="http://schemas.openxmlformats.org/officeDocument/2006/relationships/image" Target="../media/image44.png"/><Relationship Id="rId24" Type="http://schemas.openxmlformats.org/officeDocument/2006/relationships/image" Target="../media/image40.png"/><Relationship Id="rId5" Type="http://schemas.openxmlformats.org/officeDocument/2006/relationships/image" Target="../media/image48.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43.jpeg"/><Relationship Id="rId19" Type="http://schemas.openxmlformats.org/officeDocument/2006/relationships/image" Target="../media/image35.png"/><Relationship Id="rId4" Type="http://schemas.openxmlformats.org/officeDocument/2006/relationships/image" Target="../media/image51.svg"/><Relationship Id="rId9" Type="http://schemas.openxmlformats.org/officeDocument/2006/relationships/image" Target="../media/image42.jpeg"/><Relationship Id="rId14" Type="http://schemas.openxmlformats.org/officeDocument/2006/relationships/image" Target="../media/image47.png"/><Relationship Id="rId22"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1.xml"/><Relationship Id="rId5" Type="http://schemas.openxmlformats.org/officeDocument/2006/relationships/image" Target="../media/image82.jpeg"/><Relationship Id="rId4" Type="http://schemas.openxmlformats.org/officeDocument/2006/relationships/image" Target="../media/image51.svg"/></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31.xml"/><Relationship Id="rId5" Type="http://schemas.openxmlformats.org/officeDocument/2006/relationships/image" Target="../media/image82.jpeg"/><Relationship Id="rId4" Type="http://schemas.openxmlformats.org/officeDocument/2006/relationships/image" Target="../media/image51.svg"/></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1.xml"/><Relationship Id="rId5" Type="http://schemas.openxmlformats.org/officeDocument/2006/relationships/image" Target="../media/image82.jpeg"/><Relationship Id="rId4" Type="http://schemas.openxmlformats.org/officeDocument/2006/relationships/image" Target="../media/image51.sv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31.xml"/><Relationship Id="rId5" Type="http://schemas.openxmlformats.org/officeDocument/2006/relationships/image" Target="../media/image82.jpeg"/><Relationship Id="rId4" Type="http://schemas.openxmlformats.org/officeDocument/2006/relationships/image" Target="../media/image51.svg"/></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31.xml"/><Relationship Id="rId5" Type="http://schemas.openxmlformats.org/officeDocument/2006/relationships/image" Target="../media/image82.jpeg"/><Relationship Id="rId4" Type="http://schemas.openxmlformats.org/officeDocument/2006/relationships/image" Target="../media/image51.sv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1.xml"/><Relationship Id="rId5" Type="http://schemas.openxmlformats.org/officeDocument/2006/relationships/image" Target="../media/image82.jpeg"/><Relationship Id="rId4" Type="http://schemas.openxmlformats.org/officeDocument/2006/relationships/image" Target="../media/image51.svg"/></Relationships>
</file>

<file path=ppt/slides/_rels/slide7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jpeg"/><Relationship Id="rId3" Type="http://schemas.openxmlformats.org/officeDocument/2006/relationships/image" Target="../media/image48.png"/><Relationship Id="rId21" Type="http://schemas.openxmlformats.org/officeDocument/2006/relationships/image" Target="../media/image44.png"/><Relationship Id="rId7" Type="http://schemas.openxmlformats.org/officeDocument/2006/relationships/image" Target="../media/image51.sv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52.png"/><Relationship Id="rId2" Type="http://schemas.openxmlformats.org/officeDocument/2006/relationships/notesSlide" Target="../notesSlides/notesSlide55.xml"/><Relationship Id="rId16" Type="http://schemas.openxmlformats.org/officeDocument/2006/relationships/image" Target="../media/image39.png"/><Relationship Id="rId20"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image" Target="../media/image50.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82.jpeg"/><Relationship Id="rId15" Type="http://schemas.openxmlformats.org/officeDocument/2006/relationships/image" Target="../media/image38.png"/><Relationship Id="rId23" Type="http://schemas.openxmlformats.org/officeDocument/2006/relationships/image" Target="../media/image46.jpeg"/><Relationship Id="rId10" Type="http://schemas.openxmlformats.org/officeDocument/2006/relationships/image" Target="../media/image33.svg"/><Relationship Id="rId19" Type="http://schemas.openxmlformats.org/officeDocument/2006/relationships/image" Target="../media/image42.jpeg"/><Relationship Id="rId4" Type="http://schemas.openxmlformats.org/officeDocument/2006/relationships/image" Target="../media/image49.sv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36.png"/><Relationship Id="rId18" Type="http://schemas.openxmlformats.org/officeDocument/2006/relationships/image" Target="../media/image41.jpeg"/><Relationship Id="rId3" Type="http://schemas.openxmlformats.org/officeDocument/2006/relationships/image" Target="../media/image31.png"/><Relationship Id="rId21"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png"/><Relationship Id="rId20"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image" Target="../media/image51.sv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50.png"/><Relationship Id="rId15" Type="http://schemas.openxmlformats.org/officeDocument/2006/relationships/image" Target="../media/image38.png"/><Relationship Id="rId23" Type="http://schemas.openxmlformats.org/officeDocument/2006/relationships/image" Target="../media/image46.jpeg"/><Relationship Id="rId10" Type="http://schemas.openxmlformats.org/officeDocument/2006/relationships/image" Target="../media/image33.svg"/><Relationship Id="rId19" Type="http://schemas.openxmlformats.org/officeDocument/2006/relationships/image" Target="../media/image42.jpeg"/><Relationship Id="rId4" Type="http://schemas.openxmlformats.org/officeDocument/2006/relationships/image" Target="../media/image52.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8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eg"/><Relationship Id="rId3" Type="http://schemas.openxmlformats.org/officeDocument/2006/relationships/image" Target="../media/image31.png"/><Relationship Id="rId21"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36.png"/><Relationship Id="rId17" Type="http://schemas.openxmlformats.org/officeDocument/2006/relationships/image" Target="../media/image41.jpeg"/><Relationship Id="rId2" Type="http://schemas.openxmlformats.org/officeDocument/2006/relationships/notesSlide" Target="../notesSlides/notesSlide56.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5.png"/><Relationship Id="rId24" Type="http://schemas.openxmlformats.org/officeDocument/2006/relationships/image" Target="../media/image52.png"/><Relationship Id="rId5" Type="http://schemas.openxmlformats.org/officeDocument/2006/relationships/image" Target="../media/image51.sv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jpeg"/><Relationship Id="rId4" Type="http://schemas.openxmlformats.org/officeDocument/2006/relationships/image" Target="../media/image50.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jpeg"/></Relationships>
</file>

<file path=ppt/slides/_rels/slide81.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48.png"/><Relationship Id="rId18" Type="http://schemas.openxmlformats.org/officeDocument/2006/relationships/image" Target="../media/image35.png"/><Relationship Id="rId3" Type="http://schemas.openxmlformats.org/officeDocument/2006/relationships/image" Target="../media/image41.jpeg"/><Relationship Id="rId21" Type="http://schemas.openxmlformats.org/officeDocument/2006/relationships/image" Target="../media/image38.png"/><Relationship Id="rId7" Type="http://schemas.openxmlformats.org/officeDocument/2006/relationships/image" Target="../media/image45.png"/><Relationship Id="rId12" Type="http://schemas.openxmlformats.org/officeDocument/2006/relationships/image" Target="../media/image51.svg"/><Relationship Id="rId17" Type="http://schemas.openxmlformats.org/officeDocument/2006/relationships/image" Target="../media/image34.png"/><Relationship Id="rId2" Type="http://schemas.openxmlformats.org/officeDocument/2006/relationships/notesSlide" Target="../notesSlides/notesSlide57.xml"/><Relationship Id="rId16" Type="http://schemas.openxmlformats.org/officeDocument/2006/relationships/image" Target="../media/image33.svg"/><Relationship Id="rId20"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50.png"/><Relationship Id="rId24" Type="http://schemas.openxmlformats.org/officeDocument/2006/relationships/image" Target="../media/image52.png"/><Relationship Id="rId5" Type="http://schemas.openxmlformats.org/officeDocument/2006/relationships/image" Target="../media/image43.jpe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31.png"/><Relationship Id="rId19" Type="http://schemas.openxmlformats.org/officeDocument/2006/relationships/image" Target="../media/image36.png"/><Relationship Id="rId4" Type="http://schemas.openxmlformats.org/officeDocument/2006/relationships/image" Target="../media/image42.jpeg"/><Relationship Id="rId9" Type="http://schemas.openxmlformats.org/officeDocument/2006/relationships/image" Target="../media/image47.png"/><Relationship Id="rId14" Type="http://schemas.openxmlformats.org/officeDocument/2006/relationships/image" Target="../media/image49.svg"/><Relationship Id="rId22" Type="http://schemas.openxmlformats.org/officeDocument/2006/relationships/image" Target="../media/image39.png"/></Relationships>
</file>

<file path=ppt/slides/_rels/slide8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hyperlink" Target="https://choosemuse.com/muse-2/" TargetMode="External"/><Relationship Id="rId12"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0.png"/><Relationship Id="rId5" Type="http://schemas.openxmlformats.org/officeDocument/2006/relationships/image" Target="../media/image85.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jpeg"/></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svg"/><Relationship Id="rId3" Type="http://schemas.openxmlformats.org/officeDocument/2006/relationships/image" Target="../media/image93.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microsoft.com/office/2007/relationships/hdphoto" Target="../media/hdphoto4.wdp"/><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 Id="rId14" Type="http://schemas.openxmlformats.org/officeDocument/2006/relationships/image" Target="../media/image103.png"/></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35.png"/><Relationship Id="rId3" Type="http://schemas.openxmlformats.org/officeDocument/2006/relationships/image" Target="../media/image31.png"/><Relationship Id="rId21"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image" Target="../media/image45.png"/><Relationship Id="rId17" Type="http://schemas.openxmlformats.org/officeDocument/2006/relationships/image" Target="../media/image34.png"/><Relationship Id="rId2" Type="http://schemas.openxmlformats.org/officeDocument/2006/relationships/notesSlide" Target="../notesSlides/notesSlide9.xml"/><Relationship Id="rId16" Type="http://schemas.openxmlformats.org/officeDocument/2006/relationships/image" Target="../media/image33.svg"/><Relationship Id="rId20"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44.png"/><Relationship Id="rId24" Type="http://schemas.openxmlformats.org/officeDocument/2006/relationships/image" Target="../media/image52.png"/><Relationship Id="rId5" Type="http://schemas.openxmlformats.org/officeDocument/2006/relationships/image" Target="../media/image51.sv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43.jpeg"/><Relationship Id="rId19"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42.jpeg"/><Relationship Id="rId14" Type="http://schemas.openxmlformats.org/officeDocument/2006/relationships/image" Target="../media/image47.png"/><Relationship Id="rId22"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92;p1">
            <a:extLst>
              <a:ext uri="{FF2B5EF4-FFF2-40B4-BE49-F238E27FC236}">
                <a16:creationId xmlns:a16="http://schemas.microsoft.com/office/drawing/2014/main" id="{B6FCE1B2-ACAE-6705-811C-532E410102EC}"/>
              </a:ext>
            </a:extLst>
          </p:cNvPr>
          <p:cNvPicPr preferRelativeResize="0"/>
          <p:nvPr/>
        </p:nvPicPr>
        <p:blipFill rotWithShape="1">
          <a:blip r:embed="rId3">
            <a:alphaModFix/>
            <a:duotone>
              <a:schemeClr val="accent3">
                <a:shade val="45000"/>
                <a:satMod val="135000"/>
              </a:schemeClr>
              <a:prstClr val="white"/>
            </a:duotone>
            <a:extLst>
              <a:ext uri="{BEBA8EAE-BF5A-486C-A8C5-ECC9F3942E4B}">
                <a14:imgProps xmlns:a14="http://schemas.microsoft.com/office/drawing/2010/main">
                  <a14:imgLayer r:embed="rId4">
                    <a14:imgEffect>
                      <a14:backgroundRemoval t="969" b="84988" l="5121" r="95164">
                        <a14:foregroundMark x1="67283" y1="18886" x2="67283" y2="18886"/>
                        <a14:foregroundMark x1="66999" y1="3148" x2="66999" y2="3148"/>
                        <a14:foregroundMark x1="71693" y1="11138" x2="71693" y2="11138"/>
                        <a14:foregroundMark x1="74253" y1="6538" x2="74253" y2="6538"/>
                        <a14:foregroundMark x1="78805" y1="4116" x2="78805" y2="4116"/>
                        <a14:foregroundMark x1="82646" y1="2663" x2="82646" y2="2663"/>
                        <a14:foregroundMark x1="87055" y1="969" x2="87055" y2="969"/>
                        <a14:foregroundMark x1="69417" y1="39709" x2="69417" y2="39709"/>
                        <a14:foregroundMark x1="73826" y1="49395" x2="73826" y2="49395"/>
                        <a14:foregroundMark x1="75107" y1="53995" x2="75107" y2="53995"/>
                        <a14:foregroundMark x1="80085" y1="68523" x2="80085" y2="68523"/>
                        <a14:foregroundMark x1="78094" y1="72397" x2="78094" y2="72397"/>
                        <a14:foregroundMark x1="69132" y1="63196" x2="69132" y2="63196"/>
                        <a14:foregroundMark x1="69844" y1="57627" x2="69844" y2="57627"/>
                        <a14:foregroundMark x1="68137" y1="53995" x2="68137" y2="53995"/>
                        <a14:foregroundMark x1="63869" y1="61743" x2="63869" y2="61743"/>
                        <a14:foregroundMark x1="63869" y1="72639" x2="63869" y2="72639"/>
                        <a14:foregroundMark x1="66714" y1="80145" x2="66714" y2="80145"/>
                        <a14:foregroundMark x1="69986" y1="70460" x2="69986" y2="70460"/>
                        <a14:foregroundMark x1="69986" y1="70218" x2="69986" y2="70218"/>
                        <a14:foregroundMark x1="69132" y1="64891" x2="69132" y2="64891"/>
                        <a14:foregroundMark x1="68137" y1="60775" x2="68137" y2="60775"/>
                        <a14:foregroundMark x1="68137" y1="60775" x2="68137" y2="59322"/>
                        <a14:foregroundMark x1="68137" y1="59322" x2="68137" y2="59322"/>
                        <a14:foregroundMark x1="68137" y1="59322" x2="68137" y2="59322"/>
                        <a14:foregroundMark x1="70270" y1="42131" x2="70270" y2="42131"/>
                        <a14:foregroundMark x1="70270" y1="42131" x2="70270" y2="42131"/>
                        <a14:foregroundMark x1="82504" y1="43584" x2="82504" y2="43584"/>
                        <a14:foregroundMark x1="82504" y1="43584" x2="82504" y2="43584"/>
                        <a14:foregroundMark x1="74111" y1="26877" x2="74111" y2="26877"/>
                        <a14:foregroundMark x1="74111" y1="26877" x2="74111" y2="26877"/>
                        <a14:foregroundMark x1="72831" y1="28571" x2="72831" y2="28571"/>
                        <a14:foregroundMark x1="72831" y1="28571" x2="72831" y2="28571"/>
                        <a14:foregroundMark x1="68848" y1="15981" x2="68848" y2="15981"/>
                        <a14:foregroundMark x1="68848" y1="15981" x2="68848" y2="15981"/>
                        <a14:foregroundMark x1="5121" y1="15496" x2="5121" y2="15496"/>
                        <a14:foregroundMark x1="81508" y1="53269" x2="81508" y2="53269"/>
                        <a14:foregroundMark x1="92319" y1="68281" x2="92319" y2="68281"/>
                        <a14:foregroundMark x1="95164" y1="51816" x2="95164" y2="51816"/>
                      </a14:backgroundRemoval>
                    </a14:imgEffect>
                    <a14:imgEffect>
                      <a14:artisticPaintStrokes/>
                    </a14:imgEffect>
                    <a14:imgEffect>
                      <a14:colorTemperature colorTemp="11500"/>
                    </a14:imgEffect>
                    <a14:imgEffect>
                      <a14:saturation sat="116000"/>
                    </a14:imgEffect>
                    <a14:imgEffect>
                      <a14:brightnessContrast contrast="3000"/>
                    </a14:imgEffect>
                  </a14:imgLayer>
                </a14:imgProps>
              </a:ext>
            </a:extLst>
          </a:blip>
          <a:srcRect l="56512" r="1453" b="4255"/>
          <a:stretch/>
        </p:blipFill>
        <p:spPr>
          <a:xfrm>
            <a:off x="9743335" y="3725140"/>
            <a:ext cx="1849330" cy="2554636"/>
          </a:xfrm>
          <a:prstGeom prst="rect">
            <a:avLst/>
          </a:prstGeom>
          <a:solidFill>
            <a:srgbClr val="FFFFFF"/>
          </a:solidFill>
          <a:effectLst/>
        </p:spPr>
      </p:pic>
      <p:sp>
        <p:nvSpPr>
          <p:cNvPr id="2" name="Title 1">
            <a:extLst>
              <a:ext uri="{FF2B5EF4-FFF2-40B4-BE49-F238E27FC236}">
                <a16:creationId xmlns:a16="http://schemas.microsoft.com/office/drawing/2014/main" id="{5790B723-EA2F-5650-4BB9-160B328F85FA}"/>
              </a:ext>
            </a:extLst>
          </p:cNvPr>
          <p:cNvSpPr>
            <a:spLocks noGrp="1"/>
          </p:cNvSpPr>
          <p:nvPr>
            <p:ph type="ctrTitle"/>
          </p:nvPr>
        </p:nvSpPr>
        <p:spPr>
          <a:xfrm>
            <a:off x="1524000" y="1590713"/>
            <a:ext cx="9144000" cy="1901209"/>
          </a:xfrm>
        </p:spPr>
        <p:txBody>
          <a:bodyPr>
            <a:noAutofit/>
          </a:bodyPr>
          <a:lstStyle/>
          <a:p>
            <a:r>
              <a:rPr lang="en-GB" sz="4800" dirty="0">
                <a:solidFill>
                  <a:srgbClr val="4C8452"/>
                </a:solidFill>
                <a:latin typeface="+mn-lt"/>
              </a:rPr>
              <a:t>Non-invasive BCI for remote rehab and training of motor skills​ </a:t>
            </a:r>
            <a:endParaRPr lang="en-GB" sz="4800" dirty="0"/>
          </a:p>
        </p:txBody>
      </p:sp>
      <p:sp>
        <p:nvSpPr>
          <p:cNvPr id="3" name="Subtitle 2">
            <a:extLst>
              <a:ext uri="{FF2B5EF4-FFF2-40B4-BE49-F238E27FC236}">
                <a16:creationId xmlns:a16="http://schemas.microsoft.com/office/drawing/2014/main" id="{06BC7F80-73CA-41F9-BAAE-A0249F24B831}"/>
              </a:ext>
            </a:extLst>
          </p:cNvPr>
          <p:cNvSpPr>
            <a:spLocks noGrp="1"/>
          </p:cNvSpPr>
          <p:nvPr>
            <p:ph type="subTitle" idx="1"/>
          </p:nvPr>
        </p:nvSpPr>
        <p:spPr>
          <a:xfrm>
            <a:off x="3124200" y="3979763"/>
            <a:ext cx="5943600" cy="1655762"/>
          </a:xfrm>
          <a:solidFill>
            <a:srgbClr val="FFFFFF">
              <a:alpha val="25098"/>
            </a:srgbClr>
          </a:solidFill>
        </p:spPr>
        <p:txBody>
          <a:bodyPr>
            <a:normAutofit/>
          </a:bodyPr>
          <a:lstStyle/>
          <a:p>
            <a:endParaRPr lang="en-GB" dirty="0"/>
          </a:p>
          <a:p>
            <a:r>
              <a:rPr lang="en-GB" dirty="0"/>
              <a:t>Katja Kornysheva &amp; Martin Geiger</a:t>
            </a:r>
          </a:p>
        </p:txBody>
      </p:sp>
      <p:pic>
        <p:nvPicPr>
          <p:cNvPr id="1026" name="Picture 2" descr="CHBH Intranet — Centre for Human Brain Health">
            <a:extLst>
              <a:ext uri="{FF2B5EF4-FFF2-40B4-BE49-F238E27FC236}">
                <a16:creationId xmlns:a16="http://schemas.microsoft.com/office/drawing/2014/main" id="{F1CFD641-C29A-50C1-B074-69C0FAAF2DA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0512" y="4992485"/>
            <a:ext cx="4694506" cy="6161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ircular white circle with blue text and pink and blue keys&#10;&#10;Description automatically generated">
            <a:extLst>
              <a:ext uri="{FF2B5EF4-FFF2-40B4-BE49-F238E27FC236}">
                <a16:creationId xmlns:a16="http://schemas.microsoft.com/office/drawing/2014/main" id="{6247E082-F4CB-7C96-43C3-7BD31AA08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866" y="4139850"/>
            <a:ext cx="1849329" cy="1859028"/>
          </a:xfrm>
          <a:prstGeom prst="rect">
            <a:avLst/>
          </a:prstGeom>
        </p:spPr>
      </p:pic>
      <p:pic>
        <p:nvPicPr>
          <p:cNvPr id="10" name="Picture 9">
            <a:extLst>
              <a:ext uri="{FF2B5EF4-FFF2-40B4-BE49-F238E27FC236}">
                <a16:creationId xmlns:a16="http://schemas.microsoft.com/office/drawing/2014/main" id="{0A46E478-14D9-B190-1E4A-76612B6DD0FE}"/>
              </a:ext>
            </a:extLst>
          </p:cNvPr>
          <p:cNvPicPr>
            <a:picLocks noChangeAspect="1"/>
          </p:cNvPicPr>
          <p:nvPr/>
        </p:nvPicPr>
        <p:blipFill>
          <a:blip r:embed="rId7"/>
          <a:stretch>
            <a:fillRect/>
          </a:stretch>
        </p:blipFill>
        <p:spPr>
          <a:xfrm>
            <a:off x="4130745" y="315630"/>
            <a:ext cx="1458654" cy="1497900"/>
          </a:xfrm>
          <a:prstGeom prst="rect">
            <a:avLst/>
          </a:prstGeom>
        </p:spPr>
      </p:pic>
      <p:sp>
        <p:nvSpPr>
          <p:cNvPr id="11" name="TextBox 10">
            <a:extLst>
              <a:ext uri="{FF2B5EF4-FFF2-40B4-BE49-F238E27FC236}">
                <a16:creationId xmlns:a16="http://schemas.microsoft.com/office/drawing/2014/main" id="{E7111CBA-4157-8D73-4F3E-B2D94C7CAAC5}"/>
              </a:ext>
            </a:extLst>
          </p:cNvPr>
          <p:cNvSpPr txBox="1"/>
          <p:nvPr/>
        </p:nvSpPr>
        <p:spPr>
          <a:xfrm>
            <a:off x="4451195" y="6123366"/>
            <a:ext cx="3289610" cy="646331"/>
          </a:xfrm>
          <a:prstGeom prst="rect">
            <a:avLst/>
          </a:prstGeom>
          <a:noFill/>
        </p:spPr>
        <p:txBody>
          <a:bodyPr wrap="square" rtlCol="0">
            <a:spAutoFit/>
          </a:bodyPr>
          <a:lstStyle/>
          <a:p>
            <a:pPr algn="ctr"/>
            <a:r>
              <a:rPr lang="en-GB" dirty="0"/>
              <a:t>Project start: December 2023</a:t>
            </a:r>
          </a:p>
          <a:p>
            <a:pPr algn="ctr"/>
            <a:r>
              <a:rPr lang="en-GB" dirty="0" err="1"/>
              <a:t>N-Code</a:t>
            </a:r>
            <a:r>
              <a:rPr lang="en-GB" dirty="0"/>
              <a:t> Expo: 10-11 June 2024</a:t>
            </a:r>
          </a:p>
        </p:txBody>
      </p:sp>
      <p:sp>
        <p:nvSpPr>
          <p:cNvPr id="15" name="TextBox 14">
            <a:extLst>
              <a:ext uri="{FF2B5EF4-FFF2-40B4-BE49-F238E27FC236}">
                <a16:creationId xmlns:a16="http://schemas.microsoft.com/office/drawing/2014/main" id="{4D953ABA-8B10-5BE4-5F3E-1C2FBB13DAC0}"/>
              </a:ext>
            </a:extLst>
          </p:cNvPr>
          <p:cNvSpPr txBox="1"/>
          <p:nvPr/>
        </p:nvSpPr>
        <p:spPr>
          <a:xfrm>
            <a:off x="5646814" y="394384"/>
            <a:ext cx="3543299" cy="1384995"/>
          </a:xfrm>
          <a:prstGeom prst="rect">
            <a:avLst/>
          </a:prstGeom>
          <a:noFill/>
        </p:spPr>
        <p:txBody>
          <a:bodyPr wrap="square">
            <a:spAutoFit/>
          </a:bodyPr>
          <a:lstStyle/>
          <a:p>
            <a:pPr>
              <a:buClr>
                <a:schemeClr val="accent5"/>
              </a:buClr>
              <a:buSzPct val="100000"/>
            </a:pPr>
            <a:r>
              <a:rPr lang="en-GB" sz="1400" b="1" dirty="0">
                <a:solidFill>
                  <a:srgbClr val="4C8452"/>
                </a:solidFill>
              </a:rPr>
              <a:t>Katja Kornysheva, </a:t>
            </a:r>
            <a:r>
              <a:rPr lang="en-GB" sz="1400" b="1" dirty="0" err="1">
                <a:solidFill>
                  <a:srgbClr val="4C8452"/>
                </a:solidFill>
              </a:rPr>
              <a:t>UoB</a:t>
            </a:r>
            <a:r>
              <a:rPr lang="en-GB" sz="1400" b="1" dirty="0">
                <a:solidFill>
                  <a:srgbClr val="4C8452"/>
                </a:solidFill>
              </a:rPr>
              <a:t> (PI)</a:t>
            </a:r>
          </a:p>
          <a:p>
            <a:pPr>
              <a:buClr>
                <a:schemeClr val="accent5"/>
              </a:buClr>
              <a:buSzPct val="100000"/>
            </a:pPr>
            <a:r>
              <a:rPr lang="en-GB" sz="1400" b="1" dirty="0">
                <a:solidFill>
                  <a:srgbClr val="4C8452"/>
                </a:solidFill>
              </a:rPr>
              <a:t>Anna Sadnicka, UCL</a:t>
            </a:r>
          </a:p>
          <a:p>
            <a:pPr>
              <a:buClr>
                <a:schemeClr val="accent5"/>
              </a:buClr>
              <a:buSzPct val="100000"/>
            </a:pPr>
            <a:r>
              <a:rPr lang="en-GB" sz="1400" b="1" dirty="0">
                <a:solidFill>
                  <a:srgbClr val="4C8452"/>
                </a:solidFill>
              </a:rPr>
              <a:t>Shahzad, </a:t>
            </a:r>
            <a:r>
              <a:rPr lang="en-GB" sz="1400" b="1" dirty="0" err="1">
                <a:solidFill>
                  <a:srgbClr val="4C8452"/>
                </a:solidFill>
              </a:rPr>
              <a:t>UoB</a:t>
            </a:r>
            <a:endParaRPr lang="en-GB" sz="1400" b="1" dirty="0">
              <a:solidFill>
                <a:srgbClr val="4C8452"/>
              </a:solidFill>
            </a:endParaRPr>
          </a:p>
          <a:p>
            <a:pPr>
              <a:buClr>
                <a:schemeClr val="accent5"/>
              </a:buClr>
              <a:buSzPct val="100000"/>
            </a:pPr>
            <a:r>
              <a:rPr lang="en-GB" sz="1400" b="1" dirty="0">
                <a:solidFill>
                  <a:srgbClr val="4C8452"/>
                </a:solidFill>
              </a:rPr>
              <a:t>Amin Rahmat, </a:t>
            </a:r>
            <a:r>
              <a:rPr lang="en-GB" sz="1400" b="1" dirty="0" err="1">
                <a:solidFill>
                  <a:srgbClr val="4C8452"/>
                </a:solidFill>
              </a:rPr>
              <a:t>UoB</a:t>
            </a:r>
            <a:endParaRPr lang="en-GB" sz="1400" dirty="0">
              <a:solidFill>
                <a:srgbClr val="4C8452"/>
              </a:solidFill>
            </a:endParaRPr>
          </a:p>
          <a:p>
            <a:pPr>
              <a:buClr>
                <a:schemeClr val="accent5"/>
              </a:buClr>
              <a:buSzPct val="100000"/>
            </a:pPr>
            <a:r>
              <a:rPr lang="en-GB" sz="1400" b="1" dirty="0">
                <a:solidFill>
                  <a:srgbClr val="4C8452"/>
                </a:solidFill>
              </a:rPr>
              <a:t>Fei He, Coventry</a:t>
            </a:r>
          </a:p>
          <a:p>
            <a:pPr>
              <a:buClr>
                <a:schemeClr val="accent5"/>
              </a:buClr>
              <a:buSzPct val="100000"/>
            </a:pPr>
            <a:r>
              <a:rPr lang="en-GB" sz="1400" b="1" dirty="0">
                <a:solidFill>
                  <a:srgbClr val="4C8452"/>
                </a:solidFill>
              </a:rPr>
              <a:t>Drummond Masterton, Falmouth </a:t>
            </a:r>
          </a:p>
        </p:txBody>
      </p:sp>
    </p:spTree>
    <p:extLst>
      <p:ext uri="{BB962C8B-B14F-4D97-AF65-F5344CB8AC3E}">
        <p14:creationId xmlns:p14="http://schemas.microsoft.com/office/powerpoint/2010/main" val="4075785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white drawing of a head&#10;&#10;Description automatically generated">
            <a:extLst>
              <a:ext uri="{FF2B5EF4-FFF2-40B4-BE49-F238E27FC236}">
                <a16:creationId xmlns:a16="http://schemas.microsoft.com/office/drawing/2014/main" id="{75316040-F896-F8AA-B607-075C14FB82D9}"/>
              </a:ext>
            </a:extLst>
          </p:cNvPr>
          <p:cNvPicPr>
            <a:picLocks noChangeAspect="1"/>
          </p:cNvPicPr>
          <p:nvPr/>
        </p:nvPicPr>
        <p:blipFill>
          <a:blip r:embed="rId3"/>
          <a:stretch>
            <a:fillRect/>
          </a:stretch>
        </p:blipFill>
        <p:spPr>
          <a:xfrm>
            <a:off x="9128610" y="194910"/>
            <a:ext cx="2301390" cy="2644148"/>
          </a:xfrm>
          <a:prstGeom prst="rect">
            <a:avLst/>
          </a:prstGeom>
        </p:spPr>
      </p:pic>
      <p:sp>
        <p:nvSpPr>
          <p:cNvPr id="2" name="Hexagon 1">
            <a:extLst>
              <a:ext uri="{FF2B5EF4-FFF2-40B4-BE49-F238E27FC236}">
                <a16:creationId xmlns:a16="http://schemas.microsoft.com/office/drawing/2014/main" id="{8E8AB131-05F1-8100-BCED-1AF2A3A16692}"/>
              </a:ext>
            </a:extLst>
          </p:cNvPr>
          <p:cNvSpPr/>
          <p:nvPr/>
        </p:nvSpPr>
        <p:spPr>
          <a:xfrm>
            <a:off x="8987995" y="1024543"/>
            <a:ext cx="1070406" cy="848830"/>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05ABA365-ABC3-5311-387E-E85F653495B3}"/>
              </a:ext>
            </a:extLst>
          </p:cNvPr>
          <p:cNvPicPr>
            <a:picLocks noChangeAspect="1"/>
          </p:cNvPicPr>
          <p:nvPr/>
        </p:nvPicPr>
        <p:blipFill>
          <a:blip r:embed="rId4"/>
          <a:stretch>
            <a:fillRect/>
          </a:stretch>
        </p:blipFill>
        <p:spPr>
          <a:xfrm>
            <a:off x="9079105" y="1189446"/>
            <a:ext cx="400561" cy="550023"/>
          </a:xfrm>
          <a:prstGeom prst="rect">
            <a:avLst/>
          </a:prstGeom>
        </p:spPr>
      </p:pic>
      <p:pic>
        <p:nvPicPr>
          <p:cNvPr id="43" name="Picture 42" descr="A black triangle with a cross&#10;&#10;Description automatically generated">
            <a:extLst>
              <a:ext uri="{FF2B5EF4-FFF2-40B4-BE49-F238E27FC236}">
                <a16:creationId xmlns:a16="http://schemas.microsoft.com/office/drawing/2014/main" id="{862C4944-83C1-58E8-3529-7E8C4D96DAB0}"/>
              </a:ext>
            </a:extLst>
          </p:cNvPr>
          <p:cNvPicPr>
            <a:picLocks noChangeAspect="1"/>
          </p:cNvPicPr>
          <p:nvPr/>
        </p:nvPicPr>
        <p:blipFill>
          <a:blip r:embed="rId5"/>
          <a:stretch>
            <a:fillRect/>
          </a:stretch>
        </p:blipFill>
        <p:spPr>
          <a:xfrm rot="5400000">
            <a:off x="9542364" y="1203977"/>
            <a:ext cx="331077" cy="520960"/>
          </a:xfrm>
          <a:prstGeom prst="rect">
            <a:avLst/>
          </a:prstGeom>
        </p:spPr>
      </p:pic>
      <p:cxnSp>
        <p:nvCxnSpPr>
          <p:cNvPr id="36" name="Connector: Elbow 35">
            <a:extLst>
              <a:ext uri="{FF2B5EF4-FFF2-40B4-BE49-F238E27FC236}">
                <a16:creationId xmlns:a16="http://schemas.microsoft.com/office/drawing/2014/main" id="{53A74C38-0AD1-8344-CADC-811AD19681D3}"/>
              </a:ext>
            </a:extLst>
          </p:cNvPr>
          <p:cNvCxnSpPr>
            <a:cxnSpLocks/>
            <a:stCxn id="4" idx="3"/>
            <a:endCxn id="32" idx="1"/>
          </p:cNvCxnSpPr>
          <p:nvPr/>
        </p:nvCxnSpPr>
        <p:spPr>
          <a:xfrm rot="10800000" flipH="1">
            <a:off x="8987994" y="-2753587"/>
            <a:ext cx="1503944" cy="4200814"/>
          </a:xfrm>
          <a:prstGeom prst="bentConnector3">
            <a:avLst>
              <a:gd name="adj1" fmla="val -1520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 name="Hexagon 3">
            <a:extLst>
              <a:ext uri="{FF2B5EF4-FFF2-40B4-BE49-F238E27FC236}">
                <a16:creationId xmlns:a16="http://schemas.microsoft.com/office/drawing/2014/main" id="{B1190CF9-6066-025C-B595-F1F8048793A4}"/>
              </a:ext>
            </a:extLst>
          </p:cNvPr>
          <p:cNvSpPr/>
          <p:nvPr/>
        </p:nvSpPr>
        <p:spPr>
          <a:xfrm>
            <a:off x="8987994" y="1021081"/>
            <a:ext cx="1070406" cy="852292"/>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0FDDB5D4-92A9-A2B6-2EA0-2156EE94B7DD}"/>
              </a:ext>
            </a:extLst>
          </p:cNvPr>
          <p:cNvSpPr/>
          <p:nvPr/>
        </p:nvSpPr>
        <p:spPr>
          <a:xfrm>
            <a:off x="172199" y="2233738"/>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8074568-2C5B-FA56-56A3-0D0C64A4071C}"/>
              </a:ext>
            </a:extLst>
          </p:cNvPr>
          <p:cNvSpPr/>
          <p:nvPr/>
        </p:nvSpPr>
        <p:spPr>
          <a:xfrm rot="5400000">
            <a:off x="7093953" y="2255069"/>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FCCF35D-6E17-6605-5CC7-4F60782E6BDA}"/>
              </a:ext>
            </a:extLst>
          </p:cNvPr>
          <p:cNvSpPr/>
          <p:nvPr/>
        </p:nvSpPr>
        <p:spPr>
          <a:xfrm rot="16200000">
            <a:off x="125651" y="6060305"/>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627B8E4-164F-4E39-AA72-2DDF21728D44}"/>
              </a:ext>
            </a:extLst>
          </p:cNvPr>
          <p:cNvSpPr/>
          <p:nvPr/>
        </p:nvSpPr>
        <p:spPr>
          <a:xfrm rot="10800000">
            <a:off x="7130001" y="6040585"/>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1" name="Content Placeholder 4" descr="A computer with a blank screen&#10;&#10;Description automatically generated">
            <a:extLst>
              <a:ext uri="{FF2B5EF4-FFF2-40B4-BE49-F238E27FC236}">
                <a16:creationId xmlns:a16="http://schemas.microsoft.com/office/drawing/2014/main" id="{EE4960AF-650B-39D6-4D0F-E86CE98DF63B}"/>
              </a:ext>
            </a:extLst>
          </p:cNvPr>
          <p:cNvPicPr>
            <a:picLocks noGrp="1" noChangeAspect="1"/>
          </p:cNvPicPr>
          <p:nvPr>
            <p:ph sz="half" idx="1"/>
          </p:nvPr>
        </p:nvPicPr>
        <p:blipFill>
          <a:blip r:embed="rId6"/>
          <a:stretch>
            <a:fillRect/>
          </a:stretch>
        </p:blipFill>
        <p:spPr>
          <a:xfrm>
            <a:off x="11870667" y="-5287671"/>
            <a:ext cx="5269228" cy="3481026"/>
          </a:xfrm>
        </p:spPr>
      </p:pic>
      <p:pic>
        <p:nvPicPr>
          <p:cNvPr id="22" name="Graphic 21">
            <a:extLst>
              <a:ext uri="{FF2B5EF4-FFF2-40B4-BE49-F238E27FC236}">
                <a16:creationId xmlns:a16="http://schemas.microsoft.com/office/drawing/2014/main" id="{255E6F4F-366D-C196-208E-8C358B5442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86776" y="-1166233"/>
            <a:ext cx="2743740" cy="5110888"/>
          </a:xfrm>
          <a:prstGeom prst="rect">
            <a:avLst/>
          </a:prstGeom>
        </p:spPr>
      </p:pic>
      <p:pic>
        <p:nvPicPr>
          <p:cNvPr id="32" name="Picture 31">
            <a:extLst>
              <a:ext uri="{FF2B5EF4-FFF2-40B4-BE49-F238E27FC236}">
                <a16:creationId xmlns:a16="http://schemas.microsoft.com/office/drawing/2014/main" id="{9A47E6B8-4F3D-9AB2-0804-AFE965BF88A3}"/>
              </a:ext>
            </a:extLst>
          </p:cNvPr>
          <p:cNvPicPr>
            <a:picLocks noChangeAspect="1"/>
          </p:cNvPicPr>
          <p:nvPr/>
        </p:nvPicPr>
        <p:blipFill>
          <a:blip r:embed="rId9"/>
          <a:stretch>
            <a:fillRect/>
          </a:stretch>
        </p:blipFill>
        <p:spPr>
          <a:xfrm>
            <a:off x="10491938" y="-3156130"/>
            <a:ext cx="1692318" cy="805085"/>
          </a:xfrm>
          <a:prstGeom prst="rect">
            <a:avLst/>
          </a:prstGeom>
        </p:spPr>
      </p:pic>
      <p:pic>
        <p:nvPicPr>
          <p:cNvPr id="33" name="Picture 32">
            <a:extLst>
              <a:ext uri="{FF2B5EF4-FFF2-40B4-BE49-F238E27FC236}">
                <a16:creationId xmlns:a16="http://schemas.microsoft.com/office/drawing/2014/main" id="{4B7AB5F9-D661-E846-E247-0E7B6BC412F7}"/>
              </a:ext>
            </a:extLst>
          </p:cNvPr>
          <p:cNvPicPr>
            <a:picLocks noChangeAspect="1"/>
          </p:cNvPicPr>
          <p:nvPr/>
        </p:nvPicPr>
        <p:blipFill>
          <a:blip r:embed="rId4"/>
          <a:stretch>
            <a:fillRect/>
          </a:stretch>
        </p:blipFill>
        <p:spPr>
          <a:xfrm>
            <a:off x="10922339" y="-3012113"/>
            <a:ext cx="376547" cy="517049"/>
          </a:xfrm>
          <a:prstGeom prst="rect">
            <a:avLst/>
          </a:prstGeom>
        </p:spPr>
      </p:pic>
      <p:pic>
        <p:nvPicPr>
          <p:cNvPr id="47" name="Picture 46">
            <a:extLst>
              <a:ext uri="{FF2B5EF4-FFF2-40B4-BE49-F238E27FC236}">
                <a16:creationId xmlns:a16="http://schemas.microsoft.com/office/drawing/2014/main" id="{AC21A4E6-BAC0-314E-1FD1-476A3E18D7E1}"/>
              </a:ext>
            </a:extLst>
          </p:cNvPr>
          <p:cNvPicPr>
            <a:picLocks noChangeAspect="1"/>
          </p:cNvPicPr>
          <p:nvPr/>
        </p:nvPicPr>
        <p:blipFill>
          <a:blip r:embed="rId10"/>
          <a:stretch>
            <a:fillRect/>
          </a:stretch>
        </p:blipFill>
        <p:spPr>
          <a:xfrm>
            <a:off x="12807500" y="-4757620"/>
            <a:ext cx="3347808" cy="1607907"/>
          </a:xfrm>
          <a:prstGeom prst="rect">
            <a:avLst/>
          </a:prstGeom>
        </p:spPr>
      </p:pic>
      <p:pic>
        <p:nvPicPr>
          <p:cNvPr id="74" name="Picture 73" descr="A close-up of a screen&#10;&#10;Description automatically generated">
            <a:extLst>
              <a:ext uri="{FF2B5EF4-FFF2-40B4-BE49-F238E27FC236}">
                <a16:creationId xmlns:a16="http://schemas.microsoft.com/office/drawing/2014/main" id="{11A81A89-4493-AB66-8913-B357CAF50101}"/>
              </a:ext>
            </a:extLst>
          </p:cNvPr>
          <p:cNvPicPr>
            <a:picLocks noChangeAspect="1"/>
          </p:cNvPicPr>
          <p:nvPr/>
        </p:nvPicPr>
        <p:blipFill rotWithShape="1">
          <a:blip r:embed="rId11"/>
          <a:srcRect t="6323"/>
          <a:stretch/>
        </p:blipFill>
        <p:spPr>
          <a:xfrm>
            <a:off x="787586" y="2577924"/>
            <a:ext cx="2867800" cy="2014854"/>
          </a:xfrm>
          <a:prstGeom prst="rect">
            <a:avLst/>
          </a:prstGeom>
        </p:spPr>
      </p:pic>
      <p:pic>
        <p:nvPicPr>
          <p:cNvPr id="76" name="Content Placeholder 2" descr="A close-up of a graph&#10;&#10;Description automatically generated">
            <a:extLst>
              <a:ext uri="{FF2B5EF4-FFF2-40B4-BE49-F238E27FC236}">
                <a16:creationId xmlns:a16="http://schemas.microsoft.com/office/drawing/2014/main" id="{74E5E41A-442E-AF26-1744-2FAF5422A0C1}"/>
              </a:ext>
            </a:extLst>
          </p:cNvPr>
          <p:cNvPicPr>
            <a:picLocks noChangeAspect="1"/>
          </p:cNvPicPr>
          <p:nvPr/>
        </p:nvPicPr>
        <p:blipFill rotWithShape="1">
          <a:blip r:embed="rId12"/>
          <a:srcRect t="6323" r="17551"/>
          <a:stretch/>
        </p:blipFill>
        <p:spPr>
          <a:xfrm>
            <a:off x="806252" y="2577924"/>
            <a:ext cx="2364481" cy="2014854"/>
          </a:xfrm>
          <a:prstGeom prst="rect">
            <a:avLst/>
          </a:prstGeom>
        </p:spPr>
      </p:pic>
      <p:pic>
        <p:nvPicPr>
          <p:cNvPr id="77" name="Picture 76" descr="A close-up of a graph&#10;&#10;Description automatically generated">
            <a:extLst>
              <a:ext uri="{FF2B5EF4-FFF2-40B4-BE49-F238E27FC236}">
                <a16:creationId xmlns:a16="http://schemas.microsoft.com/office/drawing/2014/main" id="{C081E3F0-C2F1-663D-D8C8-450D2ABAD01F}"/>
              </a:ext>
            </a:extLst>
          </p:cNvPr>
          <p:cNvPicPr>
            <a:picLocks noChangeAspect="1"/>
          </p:cNvPicPr>
          <p:nvPr/>
        </p:nvPicPr>
        <p:blipFill rotWithShape="1">
          <a:blip r:embed="rId13"/>
          <a:srcRect t="6323" r="17551"/>
          <a:stretch/>
        </p:blipFill>
        <p:spPr>
          <a:xfrm>
            <a:off x="806252" y="2577924"/>
            <a:ext cx="2364481" cy="2014854"/>
          </a:xfrm>
          <a:prstGeom prst="rect">
            <a:avLst/>
          </a:prstGeom>
        </p:spPr>
      </p:pic>
      <p:pic>
        <p:nvPicPr>
          <p:cNvPr id="79" name="Picture 78" descr="A circular pattern with a gold border&#10;&#10;Description automatically generated">
            <a:extLst>
              <a:ext uri="{FF2B5EF4-FFF2-40B4-BE49-F238E27FC236}">
                <a16:creationId xmlns:a16="http://schemas.microsoft.com/office/drawing/2014/main" id="{08F41DC9-855A-C29E-3B06-29EE8B123757}"/>
              </a:ext>
            </a:extLst>
          </p:cNvPr>
          <p:cNvPicPr>
            <a:picLocks noChangeAspect="1"/>
          </p:cNvPicPr>
          <p:nvPr/>
        </p:nvPicPr>
        <p:blipFill>
          <a:blip r:embed="rId14"/>
          <a:stretch>
            <a:fillRect/>
          </a:stretch>
        </p:blipFill>
        <p:spPr>
          <a:xfrm>
            <a:off x="1361405" y="2601603"/>
            <a:ext cx="304410" cy="304410"/>
          </a:xfrm>
          <a:prstGeom prst="rect">
            <a:avLst/>
          </a:prstGeom>
        </p:spPr>
      </p:pic>
      <p:pic>
        <p:nvPicPr>
          <p:cNvPr id="80" name="Picture 79">
            <a:extLst>
              <a:ext uri="{FF2B5EF4-FFF2-40B4-BE49-F238E27FC236}">
                <a16:creationId xmlns:a16="http://schemas.microsoft.com/office/drawing/2014/main" id="{16800015-F221-82AE-716E-68B9107126D2}"/>
              </a:ext>
            </a:extLst>
          </p:cNvPr>
          <p:cNvPicPr>
            <a:picLocks noChangeAspect="1"/>
          </p:cNvPicPr>
          <p:nvPr/>
        </p:nvPicPr>
        <p:blipFill>
          <a:blip r:embed="rId15"/>
          <a:stretch>
            <a:fillRect/>
          </a:stretch>
        </p:blipFill>
        <p:spPr>
          <a:xfrm>
            <a:off x="1951686" y="2601603"/>
            <a:ext cx="304410" cy="305874"/>
          </a:xfrm>
          <a:prstGeom prst="rect">
            <a:avLst/>
          </a:prstGeom>
        </p:spPr>
      </p:pic>
      <p:sp>
        <p:nvSpPr>
          <p:cNvPr id="81" name="Title 5">
            <a:extLst>
              <a:ext uri="{FF2B5EF4-FFF2-40B4-BE49-F238E27FC236}">
                <a16:creationId xmlns:a16="http://schemas.microsoft.com/office/drawing/2014/main" id="{54E7C1C4-DE22-E825-DEDD-CF1C714C06D8}"/>
              </a:ext>
            </a:extLst>
          </p:cNvPr>
          <p:cNvSpPr>
            <a:spLocks noGrp="1"/>
          </p:cNvSpPr>
          <p:nvPr>
            <p:ph type="title"/>
          </p:nvPr>
        </p:nvSpPr>
        <p:spPr>
          <a:xfrm>
            <a:off x="3928684" y="-1224745"/>
            <a:ext cx="5099594" cy="478155"/>
          </a:xfrm>
        </p:spPr>
        <p:txBody>
          <a:bodyPr/>
          <a:lstStyle/>
          <a:p>
            <a:pPr algn="ctr"/>
            <a:r>
              <a:rPr lang="en-GB" sz="4000"/>
              <a:t>TFRs</a:t>
            </a:r>
            <a:endParaRPr lang="en-GB"/>
          </a:p>
        </p:txBody>
      </p:sp>
      <p:sp>
        <p:nvSpPr>
          <p:cNvPr id="82" name="TextBox 81">
            <a:extLst>
              <a:ext uri="{FF2B5EF4-FFF2-40B4-BE49-F238E27FC236}">
                <a16:creationId xmlns:a16="http://schemas.microsoft.com/office/drawing/2014/main" id="{808A87BF-B150-0568-53E6-AF93D91C5D73}"/>
              </a:ext>
            </a:extLst>
          </p:cNvPr>
          <p:cNvSpPr txBox="1"/>
          <p:nvPr/>
        </p:nvSpPr>
        <p:spPr>
          <a:xfrm>
            <a:off x="5889148" y="7077376"/>
            <a:ext cx="10182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Calibri" panose="020F0502020204030204"/>
                <a:ea typeface="+mn-ea"/>
                <a:cs typeface="+mn-cs"/>
              </a:rPr>
              <a:t>Time [s]</a:t>
            </a:r>
          </a:p>
        </p:txBody>
      </p:sp>
      <p:sp>
        <p:nvSpPr>
          <p:cNvPr id="83" name="TextBox 82">
            <a:extLst>
              <a:ext uri="{FF2B5EF4-FFF2-40B4-BE49-F238E27FC236}">
                <a16:creationId xmlns:a16="http://schemas.microsoft.com/office/drawing/2014/main" id="{A1F82F10-5F42-3ED2-B776-AC54D5E98F72}"/>
              </a:ext>
            </a:extLst>
          </p:cNvPr>
          <p:cNvSpPr txBox="1"/>
          <p:nvPr/>
        </p:nvSpPr>
        <p:spPr>
          <a:xfrm rot="16200000">
            <a:off x="-1575382" y="2837799"/>
            <a:ext cx="175060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Calibri" panose="020F0502020204030204"/>
                <a:ea typeface="+mn-ea"/>
                <a:cs typeface="+mn-cs"/>
              </a:rPr>
              <a:t>Frequency [Hz]</a:t>
            </a:r>
          </a:p>
        </p:txBody>
      </p:sp>
      <p:sp>
        <p:nvSpPr>
          <p:cNvPr id="85" name="TextBox 84">
            <a:extLst>
              <a:ext uri="{FF2B5EF4-FFF2-40B4-BE49-F238E27FC236}">
                <a16:creationId xmlns:a16="http://schemas.microsoft.com/office/drawing/2014/main" id="{F195A4FE-C448-0FA9-2C05-6E49574772B4}"/>
              </a:ext>
            </a:extLst>
          </p:cNvPr>
          <p:cNvSpPr txBox="1"/>
          <p:nvPr/>
        </p:nvSpPr>
        <p:spPr>
          <a:xfrm>
            <a:off x="-956909" y="1573768"/>
            <a:ext cx="6789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Calibri" panose="020F0502020204030204"/>
                <a:ea typeface="+mn-ea"/>
                <a:cs typeface="+mn-cs"/>
              </a:rPr>
              <a:t>Slow</a:t>
            </a:r>
          </a:p>
        </p:txBody>
      </p:sp>
      <p:sp>
        <p:nvSpPr>
          <p:cNvPr id="86" name="TextBox 85">
            <a:extLst>
              <a:ext uri="{FF2B5EF4-FFF2-40B4-BE49-F238E27FC236}">
                <a16:creationId xmlns:a16="http://schemas.microsoft.com/office/drawing/2014/main" id="{A070F401-9A79-3DD5-3127-3295872A31E7}"/>
              </a:ext>
            </a:extLst>
          </p:cNvPr>
          <p:cNvSpPr txBox="1"/>
          <p:nvPr/>
        </p:nvSpPr>
        <p:spPr>
          <a:xfrm>
            <a:off x="6096000" y="-545318"/>
            <a:ext cx="6045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Calibri" panose="020F0502020204030204"/>
                <a:ea typeface="+mn-ea"/>
                <a:cs typeface="+mn-cs"/>
              </a:rPr>
              <a:t>Fast</a:t>
            </a:r>
          </a:p>
        </p:txBody>
      </p:sp>
      <p:sp>
        <p:nvSpPr>
          <p:cNvPr id="88" name="TextBox 87">
            <a:extLst>
              <a:ext uri="{FF2B5EF4-FFF2-40B4-BE49-F238E27FC236}">
                <a16:creationId xmlns:a16="http://schemas.microsoft.com/office/drawing/2014/main" id="{10600422-19F2-2F5F-D23C-04521B4BD7B4}"/>
              </a:ext>
            </a:extLst>
          </p:cNvPr>
          <p:cNvSpPr txBox="1"/>
          <p:nvPr/>
        </p:nvSpPr>
        <p:spPr>
          <a:xfrm>
            <a:off x="12389181" y="1542990"/>
            <a:ext cx="9188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Calibri" panose="020F0502020204030204"/>
                <a:ea typeface="+mn-ea"/>
                <a:cs typeface="+mn-cs"/>
              </a:rPr>
              <a:t>Thumb</a:t>
            </a:r>
          </a:p>
        </p:txBody>
      </p:sp>
      <p:pic>
        <p:nvPicPr>
          <p:cNvPr id="90" name="Picture 89" descr="A diagram of a map&#10;&#10;Description automatically generated">
            <a:extLst>
              <a:ext uri="{FF2B5EF4-FFF2-40B4-BE49-F238E27FC236}">
                <a16:creationId xmlns:a16="http://schemas.microsoft.com/office/drawing/2014/main" id="{97F9E381-74A4-19E1-C4C1-766D102649B3}"/>
              </a:ext>
            </a:extLst>
          </p:cNvPr>
          <p:cNvPicPr>
            <a:picLocks noChangeAspect="1"/>
          </p:cNvPicPr>
          <p:nvPr/>
        </p:nvPicPr>
        <p:blipFill rotWithShape="1">
          <a:blip r:embed="rId16"/>
          <a:srcRect l="13787" t="7524" r="8135" b="10126"/>
          <a:stretch/>
        </p:blipFill>
        <p:spPr>
          <a:xfrm>
            <a:off x="4639991" y="2506019"/>
            <a:ext cx="2377733" cy="1898794"/>
          </a:xfrm>
          <a:prstGeom prst="rect">
            <a:avLst/>
          </a:prstGeom>
        </p:spPr>
      </p:pic>
      <p:pic>
        <p:nvPicPr>
          <p:cNvPr id="127" name="Graphic 126">
            <a:extLst>
              <a:ext uri="{FF2B5EF4-FFF2-40B4-BE49-F238E27FC236}">
                <a16:creationId xmlns:a16="http://schemas.microsoft.com/office/drawing/2014/main" id="{29BDE2F0-E4E0-3E40-5FEC-461518AAE5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267526" y="8182300"/>
            <a:ext cx="2499448" cy="2221730"/>
          </a:xfrm>
          <a:prstGeom prst="rect">
            <a:avLst/>
          </a:prstGeom>
        </p:spPr>
      </p:pic>
      <p:sp>
        <p:nvSpPr>
          <p:cNvPr id="128" name="Rectangle 127">
            <a:extLst>
              <a:ext uri="{FF2B5EF4-FFF2-40B4-BE49-F238E27FC236}">
                <a16:creationId xmlns:a16="http://schemas.microsoft.com/office/drawing/2014/main" id="{D416C7CD-E96F-2F8C-FA05-670B9096933A}"/>
              </a:ext>
            </a:extLst>
          </p:cNvPr>
          <p:cNvSpPr/>
          <p:nvPr/>
        </p:nvSpPr>
        <p:spPr>
          <a:xfrm>
            <a:off x="16526231" y="8166062"/>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sp>
        <p:nvSpPr>
          <p:cNvPr id="129" name="Freeform: Shape 128">
            <a:extLst>
              <a:ext uri="{FF2B5EF4-FFF2-40B4-BE49-F238E27FC236}">
                <a16:creationId xmlns:a16="http://schemas.microsoft.com/office/drawing/2014/main" id="{49A6FE2D-640A-62B7-1C62-33D13FA9425F}"/>
              </a:ext>
            </a:extLst>
          </p:cNvPr>
          <p:cNvSpPr/>
          <p:nvPr/>
        </p:nvSpPr>
        <p:spPr>
          <a:xfrm>
            <a:off x="16464764" y="8097420"/>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0" name="Freeform: Shape 129">
            <a:extLst>
              <a:ext uri="{FF2B5EF4-FFF2-40B4-BE49-F238E27FC236}">
                <a16:creationId xmlns:a16="http://schemas.microsoft.com/office/drawing/2014/main" id="{B3FF0197-6269-CDE9-2444-9F25DBA17615}"/>
              </a:ext>
            </a:extLst>
          </p:cNvPr>
          <p:cNvSpPr/>
          <p:nvPr/>
        </p:nvSpPr>
        <p:spPr>
          <a:xfrm rot="5400000">
            <a:off x="20095530" y="8126186"/>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Freeform: Shape 130">
            <a:extLst>
              <a:ext uri="{FF2B5EF4-FFF2-40B4-BE49-F238E27FC236}">
                <a16:creationId xmlns:a16="http://schemas.microsoft.com/office/drawing/2014/main" id="{F3D46A7B-7364-2FA2-09B0-030361B59E6D}"/>
              </a:ext>
            </a:extLst>
          </p:cNvPr>
          <p:cNvSpPr/>
          <p:nvPr/>
        </p:nvSpPr>
        <p:spPr>
          <a:xfrm rot="16200000">
            <a:off x="16446337" y="9983119"/>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91779B51-6B5D-3BBD-4B54-BA3B5138FC36}"/>
              </a:ext>
            </a:extLst>
          </p:cNvPr>
          <p:cNvSpPr/>
          <p:nvPr/>
        </p:nvSpPr>
        <p:spPr>
          <a:xfrm rot="10800000">
            <a:off x="20077103" y="10007565"/>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3" name="Graphic 132">
            <a:extLst>
              <a:ext uri="{FF2B5EF4-FFF2-40B4-BE49-F238E27FC236}">
                <a16:creationId xmlns:a16="http://schemas.microsoft.com/office/drawing/2014/main" id="{DD6C115E-2ED2-D663-66DD-7D6C854E2EA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21687" y="-5760547"/>
            <a:ext cx="3752642" cy="2107734"/>
          </a:xfrm>
          <a:prstGeom prst="rect">
            <a:avLst/>
          </a:prstGeom>
        </p:spPr>
      </p:pic>
      <p:sp>
        <p:nvSpPr>
          <p:cNvPr id="134" name="Rectangle 133">
            <a:extLst>
              <a:ext uri="{FF2B5EF4-FFF2-40B4-BE49-F238E27FC236}">
                <a16:creationId xmlns:a16="http://schemas.microsoft.com/office/drawing/2014/main" id="{0D1445AD-3847-4333-EE38-9A4544E71EDF}"/>
              </a:ext>
            </a:extLst>
          </p:cNvPr>
          <p:cNvSpPr/>
          <p:nvPr/>
        </p:nvSpPr>
        <p:spPr>
          <a:xfrm>
            <a:off x="-4259983" y="-5814131"/>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sp>
        <p:nvSpPr>
          <p:cNvPr id="140" name="Rectangle 139">
            <a:extLst>
              <a:ext uri="{FF2B5EF4-FFF2-40B4-BE49-F238E27FC236}">
                <a16:creationId xmlns:a16="http://schemas.microsoft.com/office/drawing/2014/main" id="{7CDCFC2D-02DE-82AE-E4D8-58FAD5668D64}"/>
              </a:ext>
            </a:extLst>
          </p:cNvPr>
          <p:cNvSpPr/>
          <p:nvPr/>
        </p:nvSpPr>
        <p:spPr>
          <a:xfrm>
            <a:off x="3170733" y="911933"/>
            <a:ext cx="2119017" cy="8088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Content Placeholder 23" descr="A graph showing a line&#10;&#10;Description automatically generated">
            <a:extLst>
              <a:ext uri="{FF2B5EF4-FFF2-40B4-BE49-F238E27FC236}">
                <a16:creationId xmlns:a16="http://schemas.microsoft.com/office/drawing/2014/main" id="{E113C492-1E49-9FAF-1B99-55CE90CFD780}"/>
              </a:ext>
            </a:extLst>
          </p:cNvPr>
          <p:cNvPicPr>
            <a:picLocks noChangeAspect="1"/>
          </p:cNvPicPr>
          <p:nvPr/>
        </p:nvPicPr>
        <p:blipFill>
          <a:blip r:embed="rId21"/>
          <a:stretch>
            <a:fillRect/>
          </a:stretch>
        </p:blipFill>
        <p:spPr>
          <a:xfrm>
            <a:off x="4568350" y="4540277"/>
            <a:ext cx="2339025" cy="1854924"/>
          </a:xfrm>
          <a:prstGeom prst="rect">
            <a:avLst/>
          </a:prstGeom>
        </p:spPr>
      </p:pic>
      <p:graphicFrame>
        <p:nvGraphicFramePr>
          <p:cNvPr id="5" name="Table 4">
            <a:extLst>
              <a:ext uri="{FF2B5EF4-FFF2-40B4-BE49-F238E27FC236}">
                <a16:creationId xmlns:a16="http://schemas.microsoft.com/office/drawing/2014/main" id="{4C3D406D-803B-D6D2-E1A4-382C50F56C3F}"/>
              </a:ext>
            </a:extLst>
          </p:cNvPr>
          <p:cNvGraphicFramePr>
            <a:graphicFrameLocks noGrp="1"/>
          </p:cNvGraphicFramePr>
          <p:nvPr/>
        </p:nvGraphicFramePr>
        <p:xfrm>
          <a:off x="955760" y="4660019"/>
          <a:ext cx="3156108" cy="1615440"/>
        </p:xfrm>
        <a:graphic>
          <a:graphicData uri="http://schemas.openxmlformats.org/drawingml/2006/table">
            <a:tbl>
              <a:tblPr firstRow="1" bandRow="1">
                <a:tableStyleId>{5C22544A-7EE6-4342-B048-85BDC9FD1C3A}</a:tableStyleId>
              </a:tblPr>
              <a:tblGrid>
                <a:gridCol w="526018">
                  <a:extLst>
                    <a:ext uri="{9D8B030D-6E8A-4147-A177-3AD203B41FA5}">
                      <a16:colId xmlns:a16="http://schemas.microsoft.com/office/drawing/2014/main" val="1584659174"/>
                    </a:ext>
                  </a:extLst>
                </a:gridCol>
                <a:gridCol w="526018">
                  <a:extLst>
                    <a:ext uri="{9D8B030D-6E8A-4147-A177-3AD203B41FA5}">
                      <a16:colId xmlns:a16="http://schemas.microsoft.com/office/drawing/2014/main" val="2304128980"/>
                    </a:ext>
                  </a:extLst>
                </a:gridCol>
                <a:gridCol w="526018">
                  <a:extLst>
                    <a:ext uri="{9D8B030D-6E8A-4147-A177-3AD203B41FA5}">
                      <a16:colId xmlns:a16="http://schemas.microsoft.com/office/drawing/2014/main" val="274839947"/>
                    </a:ext>
                  </a:extLst>
                </a:gridCol>
                <a:gridCol w="526018">
                  <a:extLst>
                    <a:ext uri="{9D8B030D-6E8A-4147-A177-3AD203B41FA5}">
                      <a16:colId xmlns:a16="http://schemas.microsoft.com/office/drawing/2014/main" val="1232654746"/>
                    </a:ext>
                  </a:extLst>
                </a:gridCol>
                <a:gridCol w="526018">
                  <a:extLst>
                    <a:ext uri="{9D8B030D-6E8A-4147-A177-3AD203B41FA5}">
                      <a16:colId xmlns:a16="http://schemas.microsoft.com/office/drawing/2014/main" val="2560567900"/>
                    </a:ext>
                  </a:extLst>
                </a:gridCol>
                <a:gridCol w="526018">
                  <a:extLst>
                    <a:ext uri="{9D8B030D-6E8A-4147-A177-3AD203B41FA5}">
                      <a16:colId xmlns:a16="http://schemas.microsoft.com/office/drawing/2014/main" val="217539221"/>
                    </a:ext>
                  </a:extLst>
                </a:gridCol>
              </a:tblGrid>
              <a:tr h="231598">
                <a:tc>
                  <a:txBody>
                    <a:bodyPr/>
                    <a:lstStyle/>
                    <a:p>
                      <a:r>
                        <a:rPr lang="en-GB" sz="1000" dirty="0"/>
                        <a:t>LMM</a:t>
                      </a:r>
                    </a:p>
                  </a:txBody>
                  <a:tcPr>
                    <a:solidFill>
                      <a:srgbClr val="104862"/>
                    </a:solidFill>
                  </a:tcPr>
                </a:tc>
                <a:tc gridSpan="5">
                  <a:txBody>
                    <a:bodyPr/>
                    <a:lstStyle/>
                    <a:p>
                      <a:pPr algn="ctr"/>
                      <a:r>
                        <a:rPr lang="en-GB" sz="10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376347">
                <a:tc>
                  <a:txBody>
                    <a:bodyPr/>
                    <a:lstStyle/>
                    <a:p>
                      <a:r>
                        <a:rPr lang="en-GB" sz="1000" dirty="0"/>
                        <a:t>power </a:t>
                      </a:r>
                    </a:p>
                    <a:p>
                      <a:r>
                        <a:rPr lang="en-GB" sz="1000" dirty="0"/>
                        <a:t>[s]</a:t>
                      </a:r>
                    </a:p>
                  </a:txBody>
                  <a:tcPr/>
                </a:tc>
                <a:tc>
                  <a:txBody>
                    <a:bodyPr/>
                    <a:lstStyle/>
                    <a:p>
                      <a:r>
                        <a:rPr lang="en-GB" sz="1000" dirty="0"/>
                        <a:t>0 – 1.5</a:t>
                      </a:r>
                    </a:p>
                  </a:txBody>
                  <a:tcPr/>
                </a:tc>
                <a:tc>
                  <a:txBody>
                    <a:bodyPr/>
                    <a:lstStyle/>
                    <a:p>
                      <a:r>
                        <a:rPr lang="en-GB" sz="1000" dirty="0"/>
                        <a:t>0 – 0.3</a:t>
                      </a:r>
                    </a:p>
                  </a:txBody>
                  <a:tcPr/>
                </a:tc>
                <a:tc>
                  <a:txBody>
                    <a:bodyPr/>
                    <a:lstStyle/>
                    <a:p>
                      <a:r>
                        <a:rPr lang="en-GB" sz="1000" dirty="0"/>
                        <a:t>0.4 - 0.7</a:t>
                      </a:r>
                    </a:p>
                  </a:txBody>
                  <a:tcPr/>
                </a:tc>
                <a:tc>
                  <a:txBody>
                    <a:bodyPr/>
                    <a:lstStyle/>
                    <a:p>
                      <a:r>
                        <a:rPr lang="en-GB" sz="1000" dirty="0"/>
                        <a:t>0.8 – 1.1</a:t>
                      </a:r>
                    </a:p>
                  </a:txBody>
                  <a:tcPr/>
                </a:tc>
                <a:tc>
                  <a:txBody>
                    <a:bodyPr/>
                    <a:lstStyle/>
                    <a:p>
                      <a:r>
                        <a:rPr lang="en-GB" sz="1000" dirty="0"/>
                        <a:t>1.2 -1.5</a:t>
                      </a:r>
                    </a:p>
                  </a:txBody>
                  <a:tcPr/>
                </a:tc>
                <a:extLst>
                  <a:ext uri="{0D108BD9-81ED-4DB2-BD59-A6C34878D82A}">
                    <a16:rowId xmlns:a16="http://schemas.microsoft.com/office/drawing/2014/main" val="662478133"/>
                  </a:ext>
                </a:extLst>
              </a:tr>
              <a:tr h="231598">
                <a:tc>
                  <a:txBody>
                    <a:bodyPr/>
                    <a:lstStyle/>
                    <a:p>
                      <a:r>
                        <a:rPr lang="en-GB" sz="1000" dirty="0"/>
                        <a:t>mu</a:t>
                      </a:r>
                    </a:p>
                  </a:txBody>
                  <a:tcPr/>
                </a:tc>
                <a:tc>
                  <a:txBody>
                    <a:bodyPr/>
                    <a:lstStyle/>
                    <a:p>
                      <a:r>
                        <a:rPr lang="en-GB" sz="1000" dirty="0"/>
                        <a:t>0.354</a:t>
                      </a:r>
                    </a:p>
                  </a:txBody>
                  <a:tcPr/>
                </a:tc>
                <a:tc>
                  <a:txBody>
                    <a:bodyPr/>
                    <a:lstStyle/>
                    <a:p>
                      <a:r>
                        <a:rPr lang="en-GB" sz="1000" dirty="0"/>
                        <a:t>0.203</a:t>
                      </a:r>
                    </a:p>
                  </a:txBody>
                  <a:tcPr/>
                </a:tc>
                <a:tc>
                  <a:txBody>
                    <a:bodyPr/>
                    <a:lstStyle/>
                    <a:p>
                      <a:r>
                        <a:rPr lang="en-GB" sz="10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0.013</a:t>
                      </a:r>
                    </a:p>
                  </a:txBody>
                  <a:tcPr>
                    <a:solidFill>
                      <a:srgbClr val="CCCCFF"/>
                    </a:solidFill>
                  </a:tcPr>
                </a:tc>
                <a:tc>
                  <a:txBody>
                    <a:bodyPr/>
                    <a:lstStyle/>
                    <a:p>
                      <a:r>
                        <a:rPr lang="en-GB" sz="1000" dirty="0"/>
                        <a:t>0.761</a:t>
                      </a:r>
                    </a:p>
                  </a:txBody>
                  <a:tcPr/>
                </a:tc>
                <a:extLst>
                  <a:ext uri="{0D108BD9-81ED-4DB2-BD59-A6C34878D82A}">
                    <a16:rowId xmlns:a16="http://schemas.microsoft.com/office/drawing/2014/main" val="3707554627"/>
                  </a:ext>
                </a:extLst>
              </a:tr>
              <a:tr h="231598">
                <a:tc>
                  <a:txBody>
                    <a:bodyPr/>
                    <a:lstStyle/>
                    <a:p>
                      <a:r>
                        <a:rPr lang="en-GB" sz="1000" dirty="0" err="1"/>
                        <a:t>lowB</a:t>
                      </a:r>
                      <a:endParaRPr lang="en-GB" sz="1000" dirty="0"/>
                    </a:p>
                  </a:txBody>
                  <a:tcPr/>
                </a:tc>
                <a:tc>
                  <a:txBody>
                    <a:bodyPr/>
                    <a:lstStyle/>
                    <a:p>
                      <a:r>
                        <a:rPr lang="en-GB" sz="1000" dirty="0"/>
                        <a:t>0.066</a:t>
                      </a:r>
                    </a:p>
                  </a:txBody>
                  <a:tcPr/>
                </a:tc>
                <a:tc>
                  <a:txBody>
                    <a:bodyPr/>
                    <a:lstStyle/>
                    <a:p>
                      <a:r>
                        <a:rPr lang="en-GB" sz="10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chemeClr val="dk1"/>
                          </a:solidFill>
                          <a:latin typeface="+mn-lt"/>
                          <a:ea typeface="+mn-ea"/>
                          <a:cs typeface="+mn-cs"/>
                        </a:rPr>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0.021</a:t>
                      </a:r>
                    </a:p>
                  </a:txBody>
                  <a:tcPr>
                    <a:solidFill>
                      <a:srgbClr val="CCCCFF"/>
                    </a:solidFill>
                  </a:tcPr>
                </a:tc>
                <a:tc>
                  <a:txBody>
                    <a:bodyPr/>
                    <a:lstStyle/>
                    <a:p>
                      <a:r>
                        <a:rPr lang="en-GB" sz="1000" dirty="0"/>
                        <a:t>0.992</a:t>
                      </a:r>
                    </a:p>
                  </a:txBody>
                  <a:tcPr/>
                </a:tc>
                <a:extLst>
                  <a:ext uri="{0D108BD9-81ED-4DB2-BD59-A6C34878D82A}">
                    <a16:rowId xmlns:a16="http://schemas.microsoft.com/office/drawing/2014/main" val="2325694585"/>
                  </a:ext>
                </a:extLst>
              </a:tr>
              <a:tr h="231598">
                <a:tc>
                  <a:txBody>
                    <a:bodyPr/>
                    <a:lstStyle/>
                    <a:p>
                      <a:r>
                        <a:rPr lang="en-GB" sz="1000" dirty="0" err="1"/>
                        <a:t>highB</a:t>
                      </a:r>
                      <a:endParaRPr lang="en-GB" sz="1000" dirty="0"/>
                    </a:p>
                  </a:txBody>
                  <a:tcPr/>
                </a:tc>
                <a:tc>
                  <a:txBody>
                    <a:bodyPr/>
                    <a:lstStyle/>
                    <a:p>
                      <a:r>
                        <a:rPr lang="en-GB" sz="1000" dirty="0"/>
                        <a:t>0.742</a:t>
                      </a:r>
                    </a:p>
                  </a:txBody>
                  <a:tcPr/>
                </a:tc>
                <a:tc>
                  <a:txBody>
                    <a:bodyPr/>
                    <a:lstStyle/>
                    <a:p>
                      <a:r>
                        <a:rPr lang="en-GB" sz="10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000" dirty="0"/>
                        <a:t>0.854</a:t>
                      </a:r>
                    </a:p>
                  </a:txBody>
                  <a:tcPr/>
                </a:tc>
                <a:tc>
                  <a:txBody>
                    <a:bodyPr/>
                    <a:lstStyle/>
                    <a:p>
                      <a:r>
                        <a:rPr lang="en-GB" sz="1000" dirty="0"/>
                        <a:t>0.083</a:t>
                      </a:r>
                    </a:p>
                  </a:txBody>
                  <a:tcPr/>
                </a:tc>
                <a:tc>
                  <a:txBody>
                    <a:bodyPr/>
                    <a:lstStyle/>
                    <a:p>
                      <a:r>
                        <a:rPr lang="en-GB" sz="1000" dirty="0"/>
                        <a:t>0.861</a:t>
                      </a:r>
                    </a:p>
                  </a:txBody>
                  <a:tcPr/>
                </a:tc>
                <a:extLst>
                  <a:ext uri="{0D108BD9-81ED-4DB2-BD59-A6C34878D82A}">
                    <a16:rowId xmlns:a16="http://schemas.microsoft.com/office/drawing/2014/main" val="401434028"/>
                  </a:ext>
                </a:extLst>
              </a:tr>
              <a:tr h="231598">
                <a:tc>
                  <a:txBody>
                    <a:bodyPr/>
                    <a:lstStyle/>
                    <a:p>
                      <a:r>
                        <a:rPr lang="en-GB" sz="10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000" dirty="0"/>
                        <a:t>0.246</a:t>
                      </a:r>
                    </a:p>
                  </a:txBody>
                  <a:tcPr/>
                </a:tc>
                <a:tc>
                  <a:txBody>
                    <a:bodyPr/>
                    <a:lstStyle/>
                    <a:p>
                      <a:r>
                        <a:rPr lang="en-GB" sz="10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0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000" dirty="0"/>
                        <a:t>0.022</a:t>
                      </a:r>
                    </a:p>
                  </a:txBody>
                  <a:tcPr>
                    <a:solidFill>
                      <a:srgbClr val="CCCCFF"/>
                    </a:solidFill>
                  </a:tcPr>
                </a:tc>
                <a:tc>
                  <a:txBody>
                    <a:bodyPr/>
                    <a:lstStyle/>
                    <a:p>
                      <a:r>
                        <a:rPr lang="en-GB" sz="1000" dirty="0"/>
                        <a:t>0.984</a:t>
                      </a:r>
                    </a:p>
                  </a:txBody>
                  <a:tcPr/>
                </a:tc>
                <a:extLst>
                  <a:ext uri="{0D108BD9-81ED-4DB2-BD59-A6C34878D82A}">
                    <a16:rowId xmlns:a16="http://schemas.microsoft.com/office/drawing/2014/main" val="183758546"/>
                  </a:ext>
                </a:extLst>
              </a:tr>
            </a:tbl>
          </a:graphicData>
        </a:graphic>
      </p:graphicFrame>
      <p:sp>
        <p:nvSpPr>
          <p:cNvPr id="7" name="Freeform: Shape 6">
            <a:extLst>
              <a:ext uri="{FF2B5EF4-FFF2-40B4-BE49-F238E27FC236}">
                <a16:creationId xmlns:a16="http://schemas.microsoft.com/office/drawing/2014/main" id="{8AF896F0-6605-E7A7-48CA-BAB91BC78803}"/>
              </a:ext>
            </a:extLst>
          </p:cNvPr>
          <p:cNvSpPr/>
          <p:nvPr/>
        </p:nvSpPr>
        <p:spPr>
          <a:xfrm rot="5400000">
            <a:off x="5748384" y="-3155616"/>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A5A88B1-9E79-E736-ECBA-23E0C5F24506}"/>
              </a:ext>
            </a:extLst>
          </p:cNvPr>
          <p:cNvPicPr>
            <a:picLocks noChangeAspect="1"/>
          </p:cNvPicPr>
          <p:nvPr/>
        </p:nvPicPr>
        <p:blipFill>
          <a:blip r:embed="rId22"/>
          <a:stretch>
            <a:fillRect/>
          </a:stretch>
        </p:blipFill>
        <p:spPr>
          <a:xfrm rot="5400000">
            <a:off x="10506395" y="-4716430"/>
            <a:ext cx="807698" cy="637229"/>
          </a:xfrm>
          <a:prstGeom prst="rect">
            <a:avLst/>
          </a:prstGeom>
        </p:spPr>
      </p:pic>
      <p:cxnSp>
        <p:nvCxnSpPr>
          <p:cNvPr id="14" name="Straight Connector 13">
            <a:extLst>
              <a:ext uri="{FF2B5EF4-FFF2-40B4-BE49-F238E27FC236}">
                <a16:creationId xmlns:a16="http://schemas.microsoft.com/office/drawing/2014/main" id="{13358000-F46D-BD86-128A-A5BA89D0507F}"/>
              </a:ext>
            </a:extLst>
          </p:cNvPr>
          <p:cNvCxnSpPr>
            <a:cxnSpLocks/>
          </p:cNvCxnSpPr>
          <p:nvPr/>
        </p:nvCxnSpPr>
        <p:spPr>
          <a:xfrm rot="19491567">
            <a:off x="6323493" y="-3506279"/>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79FF83B-8620-418C-92CB-A0C4C10E923A}"/>
              </a:ext>
            </a:extLst>
          </p:cNvPr>
          <p:cNvCxnSpPr>
            <a:cxnSpLocks/>
          </p:cNvCxnSpPr>
          <p:nvPr/>
        </p:nvCxnSpPr>
        <p:spPr>
          <a:xfrm rot="19491567">
            <a:off x="6361219" y="-340608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7F96DC2-6099-6C3E-CF4A-DC01147FFE36}"/>
              </a:ext>
            </a:extLst>
          </p:cNvPr>
          <p:cNvCxnSpPr>
            <a:cxnSpLocks/>
          </p:cNvCxnSpPr>
          <p:nvPr/>
        </p:nvCxnSpPr>
        <p:spPr>
          <a:xfrm flipV="1">
            <a:off x="6297161" y="-371658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B6A33763-D8FB-7FE9-524C-9E224C498F63}"/>
              </a:ext>
            </a:extLst>
          </p:cNvPr>
          <p:cNvSpPr/>
          <p:nvPr/>
        </p:nvSpPr>
        <p:spPr>
          <a:xfrm rot="20558644">
            <a:off x="6312088" y="-3684815"/>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1B88EA56-EAE6-F867-65C9-34519C05D3BE}"/>
              </a:ext>
            </a:extLst>
          </p:cNvPr>
          <p:cNvSpPr/>
          <p:nvPr/>
        </p:nvSpPr>
        <p:spPr>
          <a:xfrm rot="20488534">
            <a:off x="6386762" y="-3710746"/>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A7569C26-A6BC-F092-1D79-38B96CF2FBCB}"/>
              </a:ext>
            </a:extLst>
          </p:cNvPr>
          <p:cNvSpPr/>
          <p:nvPr/>
        </p:nvSpPr>
        <p:spPr>
          <a:xfrm rot="20256072">
            <a:off x="6464104" y="-3734965"/>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A873922A-DD4B-5D1E-3908-36190F7B3E14}"/>
              </a:ext>
            </a:extLst>
          </p:cNvPr>
          <p:cNvSpPr/>
          <p:nvPr/>
        </p:nvSpPr>
        <p:spPr>
          <a:xfrm rot="14815550">
            <a:off x="6351693" y="-3477924"/>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3344378D-9ACC-367D-D05D-6D19ED706FBF}"/>
              </a:ext>
            </a:extLst>
          </p:cNvPr>
          <p:cNvPicPr>
            <a:picLocks noChangeAspect="1"/>
          </p:cNvPicPr>
          <p:nvPr/>
        </p:nvPicPr>
        <p:blipFill>
          <a:blip r:embed="rId23"/>
          <a:stretch>
            <a:fillRect/>
          </a:stretch>
        </p:blipFill>
        <p:spPr>
          <a:xfrm rot="21103847">
            <a:off x="6153369" y="-3753717"/>
            <a:ext cx="100921" cy="327993"/>
          </a:xfrm>
          <a:prstGeom prst="rect">
            <a:avLst/>
          </a:prstGeom>
        </p:spPr>
      </p:pic>
      <p:pic>
        <p:nvPicPr>
          <p:cNvPr id="27" name="Picture 26">
            <a:extLst>
              <a:ext uri="{FF2B5EF4-FFF2-40B4-BE49-F238E27FC236}">
                <a16:creationId xmlns:a16="http://schemas.microsoft.com/office/drawing/2014/main" id="{A35EC9A6-AC57-2270-D916-DF757EC107B7}"/>
              </a:ext>
            </a:extLst>
          </p:cNvPr>
          <p:cNvPicPr>
            <a:picLocks noChangeAspect="1"/>
          </p:cNvPicPr>
          <p:nvPr/>
        </p:nvPicPr>
        <p:blipFill>
          <a:blip r:embed="rId23"/>
          <a:stretch>
            <a:fillRect/>
          </a:stretch>
        </p:blipFill>
        <p:spPr>
          <a:xfrm rot="9563503">
            <a:off x="6565127" y="-3879227"/>
            <a:ext cx="96095" cy="312307"/>
          </a:xfrm>
          <a:prstGeom prst="rect">
            <a:avLst/>
          </a:prstGeom>
        </p:spPr>
      </p:pic>
      <p:pic>
        <p:nvPicPr>
          <p:cNvPr id="28" name="Picture 27">
            <a:extLst>
              <a:ext uri="{FF2B5EF4-FFF2-40B4-BE49-F238E27FC236}">
                <a16:creationId xmlns:a16="http://schemas.microsoft.com/office/drawing/2014/main" id="{4792B483-4A79-2B36-DEF5-E641747CD30B}"/>
              </a:ext>
            </a:extLst>
          </p:cNvPr>
          <p:cNvPicPr>
            <a:picLocks noChangeAspect="1"/>
          </p:cNvPicPr>
          <p:nvPr/>
        </p:nvPicPr>
        <p:blipFill>
          <a:blip r:embed="rId22"/>
          <a:stretch>
            <a:fillRect/>
          </a:stretch>
        </p:blipFill>
        <p:spPr>
          <a:xfrm rot="18508410">
            <a:off x="4705084" y="-3380650"/>
            <a:ext cx="862507" cy="680470"/>
          </a:xfrm>
          <a:prstGeom prst="rect">
            <a:avLst/>
          </a:prstGeom>
        </p:spPr>
      </p:pic>
      <p:pic>
        <p:nvPicPr>
          <p:cNvPr id="34" name="Graphic 33">
            <a:extLst>
              <a:ext uri="{FF2B5EF4-FFF2-40B4-BE49-F238E27FC236}">
                <a16:creationId xmlns:a16="http://schemas.microsoft.com/office/drawing/2014/main" id="{A62791DA-BAC2-8656-E66B-ECC737BF54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5955310" y="-4634185"/>
            <a:ext cx="1828856" cy="3406692"/>
          </a:xfrm>
          <a:prstGeom prst="rect">
            <a:avLst/>
          </a:prstGeom>
        </p:spPr>
      </p:pic>
      <p:cxnSp>
        <p:nvCxnSpPr>
          <p:cNvPr id="52" name="Connector: Elbow 51">
            <a:extLst>
              <a:ext uri="{FF2B5EF4-FFF2-40B4-BE49-F238E27FC236}">
                <a16:creationId xmlns:a16="http://schemas.microsoft.com/office/drawing/2014/main" id="{75F62158-99F6-F6F8-57A5-3B215F27D4A2}"/>
              </a:ext>
            </a:extLst>
          </p:cNvPr>
          <p:cNvCxnSpPr>
            <a:cxnSpLocks/>
          </p:cNvCxnSpPr>
          <p:nvPr/>
        </p:nvCxnSpPr>
        <p:spPr>
          <a:xfrm rot="10800000" flipV="1">
            <a:off x="4495262" y="-4431793"/>
            <a:ext cx="7152300" cy="1073380"/>
          </a:xfrm>
          <a:prstGeom prst="bentConnector3">
            <a:avLst>
              <a:gd name="adj1" fmla="val 101794"/>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C71B91F3-3E47-EADC-B318-B429C128E3F8}"/>
              </a:ext>
            </a:extLst>
          </p:cNvPr>
          <p:cNvPicPr>
            <a:picLocks noChangeAspect="1"/>
          </p:cNvPicPr>
          <p:nvPr/>
        </p:nvPicPr>
        <p:blipFill>
          <a:blip r:embed="rId24"/>
          <a:stretch>
            <a:fillRect/>
          </a:stretch>
        </p:blipFill>
        <p:spPr>
          <a:xfrm>
            <a:off x="17915487" y="-6325709"/>
            <a:ext cx="3789069" cy="2142176"/>
          </a:xfrm>
          <a:prstGeom prst="rect">
            <a:avLst/>
          </a:prstGeom>
        </p:spPr>
      </p:pic>
      <p:sp>
        <p:nvSpPr>
          <p:cNvPr id="57" name="Rectangle 56">
            <a:extLst>
              <a:ext uri="{FF2B5EF4-FFF2-40B4-BE49-F238E27FC236}">
                <a16:creationId xmlns:a16="http://schemas.microsoft.com/office/drawing/2014/main" id="{70B58840-E7DF-AC70-D2C1-ED1D6AD76CEC}"/>
              </a:ext>
            </a:extLst>
          </p:cNvPr>
          <p:cNvSpPr/>
          <p:nvPr/>
        </p:nvSpPr>
        <p:spPr>
          <a:xfrm>
            <a:off x="17819001" y="-640939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856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lar pattern with a gold border&#10;&#10;Description automatically generated">
            <a:extLst>
              <a:ext uri="{FF2B5EF4-FFF2-40B4-BE49-F238E27FC236}">
                <a16:creationId xmlns:a16="http://schemas.microsoft.com/office/drawing/2014/main" id="{723F290B-1693-C9B4-03E6-AB47BA5F770A}"/>
              </a:ext>
            </a:extLst>
          </p:cNvPr>
          <p:cNvPicPr>
            <a:picLocks noChangeAspect="1"/>
          </p:cNvPicPr>
          <p:nvPr/>
        </p:nvPicPr>
        <p:blipFill>
          <a:blip r:embed="rId3"/>
          <a:stretch>
            <a:fillRect/>
          </a:stretch>
        </p:blipFill>
        <p:spPr>
          <a:xfrm>
            <a:off x="1864325" y="3026796"/>
            <a:ext cx="780006" cy="780006"/>
          </a:xfrm>
          <a:prstGeom prst="rect">
            <a:avLst/>
          </a:prstGeom>
        </p:spPr>
      </p:pic>
      <p:pic>
        <p:nvPicPr>
          <p:cNvPr id="5" name="Picture 4">
            <a:extLst>
              <a:ext uri="{FF2B5EF4-FFF2-40B4-BE49-F238E27FC236}">
                <a16:creationId xmlns:a16="http://schemas.microsoft.com/office/drawing/2014/main" id="{303FD8AB-ECE6-0A7B-35C9-BA8F1994055B}"/>
              </a:ext>
            </a:extLst>
          </p:cNvPr>
          <p:cNvPicPr>
            <a:picLocks noChangeAspect="1"/>
          </p:cNvPicPr>
          <p:nvPr/>
        </p:nvPicPr>
        <p:blipFill>
          <a:blip r:embed="rId4"/>
          <a:stretch>
            <a:fillRect/>
          </a:stretch>
        </p:blipFill>
        <p:spPr>
          <a:xfrm>
            <a:off x="3681333" y="3038996"/>
            <a:ext cx="776274" cy="780007"/>
          </a:xfrm>
          <a:prstGeom prst="rect">
            <a:avLst/>
          </a:prstGeom>
        </p:spPr>
      </p:pic>
      <p:pic>
        <p:nvPicPr>
          <p:cNvPr id="4" name="Picture 3">
            <a:extLst>
              <a:ext uri="{FF2B5EF4-FFF2-40B4-BE49-F238E27FC236}">
                <a16:creationId xmlns:a16="http://schemas.microsoft.com/office/drawing/2014/main" id="{9A1296F7-C3AA-BB02-1C3D-B813A5655475}"/>
              </a:ext>
            </a:extLst>
          </p:cNvPr>
          <p:cNvPicPr>
            <a:picLocks noChangeAspect="1"/>
          </p:cNvPicPr>
          <p:nvPr/>
        </p:nvPicPr>
        <p:blipFill>
          <a:blip r:embed="rId5"/>
          <a:stretch>
            <a:fillRect/>
          </a:stretch>
        </p:blipFill>
        <p:spPr>
          <a:xfrm>
            <a:off x="1697586" y="1343419"/>
            <a:ext cx="8796827" cy="4171162"/>
          </a:xfrm>
          <a:prstGeom prst="rect">
            <a:avLst/>
          </a:prstGeom>
        </p:spPr>
      </p:pic>
      <p:sp>
        <p:nvSpPr>
          <p:cNvPr id="2" name="Title 5">
            <a:extLst>
              <a:ext uri="{FF2B5EF4-FFF2-40B4-BE49-F238E27FC236}">
                <a16:creationId xmlns:a16="http://schemas.microsoft.com/office/drawing/2014/main" id="{338CC505-F973-8560-B1C9-0581743C4B02}"/>
              </a:ext>
            </a:extLst>
          </p:cNvPr>
          <p:cNvSpPr>
            <a:spLocks noGrp="1"/>
          </p:cNvSpPr>
          <p:nvPr>
            <p:ph type="title"/>
          </p:nvPr>
        </p:nvSpPr>
        <p:spPr>
          <a:xfrm>
            <a:off x="502920" y="437430"/>
            <a:ext cx="11130280" cy="478155"/>
          </a:xfrm>
        </p:spPr>
        <p:txBody>
          <a:bodyPr/>
          <a:lstStyle/>
          <a:p>
            <a:r>
              <a:rPr lang="en-GB" sz="4000" u="sng" dirty="0"/>
              <a:t>Task</a:t>
            </a:r>
            <a:r>
              <a:rPr lang="en-GB" sz="4000" dirty="0"/>
              <a:t> 	</a:t>
            </a:r>
            <a:r>
              <a:rPr lang="en-GB" sz="3200" dirty="0"/>
              <a:t>Finger sequence production from memory</a:t>
            </a:r>
            <a:endParaRPr lang="en-GB" dirty="0"/>
          </a:p>
        </p:txBody>
      </p:sp>
      <p:sp>
        <p:nvSpPr>
          <p:cNvPr id="6" name="TextBox 5">
            <a:extLst>
              <a:ext uri="{FF2B5EF4-FFF2-40B4-BE49-F238E27FC236}">
                <a16:creationId xmlns:a16="http://schemas.microsoft.com/office/drawing/2014/main" id="{6CBD20C5-21CE-E88A-8408-1A81A023BD43}"/>
              </a:ext>
            </a:extLst>
          </p:cNvPr>
          <p:cNvSpPr txBox="1"/>
          <p:nvPr/>
        </p:nvSpPr>
        <p:spPr>
          <a:xfrm>
            <a:off x="502920" y="6051238"/>
            <a:ext cx="57399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Behavioural measures: reaction time (RT) + timing accuracy</a:t>
            </a:r>
          </a:p>
        </p:txBody>
      </p:sp>
      <p:pic>
        <p:nvPicPr>
          <p:cNvPr id="7" name="Picture 6" descr="A black and white drawing of a head&#10;&#10;Description automatically generated">
            <a:extLst>
              <a:ext uri="{FF2B5EF4-FFF2-40B4-BE49-F238E27FC236}">
                <a16:creationId xmlns:a16="http://schemas.microsoft.com/office/drawing/2014/main" id="{035D98F3-421B-76DF-AB9A-0896EF188080}"/>
              </a:ext>
            </a:extLst>
          </p:cNvPr>
          <p:cNvPicPr>
            <a:picLocks noChangeAspect="1"/>
          </p:cNvPicPr>
          <p:nvPr/>
        </p:nvPicPr>
        <p:blipFill>
          <a:blip r:embed="rId6"/>
          <a:stretch>
            <a:fillRect/>
          </a:stretch>
        </p:blipFill>
        <p:spPr>
          <a:xfrm>
            <a:off x="12645533" y="-2206718"/>
            <a:ext cx="2301390" cy="2644148"/>
          </a:xfrm>
          <a:prstGeom prst="rect">
            <a:avLst/>
          </a:prstGeom>
        </p:spPr>
      </p:pic>
      <p:sp>
        <p:nvSpPr>
          <p:cNvPr id="8" name="Hexagon 7">
            <a:extLst>
              <a:ext uri="{FF2B5EF4-FFF2-40B4-BE49-F238E27FC236}">
                <a16:creationId xmlns:a16="http://schemas.microsoft.com/office/drawing/2014/main" id="{C446BFFE-7DA8-1F6E-7628-1DD5C7A2CBA6}"/>
              </a:ext>
            </a:extLst>
          </p:cNvPr>
          <p:cNvSpPr/>
          <p:nvPr/>
        </p:nvSpPr>
        <p:spPr>
          <a:xfrm>
            <a:off x="12504918" y="-1377085"/>
            <a:ext cx="1070406" cy="848830"/>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9C8D428-8FD6-38EC-F561-441109D4DF8F}"/>
              </a:ext>
            </a:extLst>
          </p:cNvPr>
          <p:cNvPicPr>
            <a:picLocks noChangeAspect="1"/>
          </p:cNvPicPr>
          <p:nvPr/>
        </p:nvPicPr>
        <p:blipFill>
          <a:blip r:embed="rId7"/>
          <a:stretch>
            <a:fillRect/>
          </a:stretch>
        </p:blipFill>
        <p:spPr>
          <a:xfrm>
            <a:off x="12693757" y="-1159656"/>
            <a:ext cx="400561" cy="550023"/>
          </a:xfrm>
          <a:prstGeom prst="rect">
            <a:avLst/>
          </a:prstGeom>
        </p:spPr>
      </p:pic>
      <p:pic>
        <p:nvPicPr>
          <p:cNvPr id="10" name="Picture 9" descr="A black triangle with a cross&#10;&#10;Description automatically generated">
            <a:extLst>
              <a:ext uri="{FF2B5EF4-FFF2-40B4-BE49-F238E27FC236}">
                <a16:creationId xmlns:a16="http://schemas.microsoft.com/office/drawing/2014/main" id="{C673C67E-3BF8-84A5-41C0-13F5A30774DB}"/>
              </a:ext>
            </a:extLst>
          </p:cNvPr>
          <p:cNvPicPr>
            <a:picLocks noChangeAspect="1"/>
          </p:cNvPicPr>
          <p:nvPr/>
        </p:nvPicPr>
        <p:blipFill>
          <a:blip r:embed="rId8"/>
          <a:stretch>
            <a:fillRect/>
          </a:stretch>
        </p:blipFill>
        <p:spPr>
          <a:xfrm rot="5400000">
            <a:off x="13059287" y="-1197651"/>
            <a:ext cx="331077" cy="520960"/>
          </a:xfrm>
          <a:prstGeom prst="rect">
            <a:avLst/>
          </a:prstGeom>
        </p:spPr>
      </p:pic>
      <p:cxnSp>
        <p:nvCxnSpPr>
          <p:cNvPr id="11" name="Connector: Elbow 10">
            <a:extLst>
              <a:ext uri="{FF2B5EF4-FFF2-40B4-BE49-F238E27FC236}">
                <a16:creationId xmlns:a16="http://schemas.microsoft.com/office/drawing/2014/main" id="{B4F4E9A9-CBA8-D2EB-6CF2-5FBF8883ABAF}"/>
              </a:ext>
            </a:extLst>
          </p:cNvPr>
          <p:cNvCxnSpPr>
            <a:cxnSpLocks/>
          </p:cNvCxnSpPr>
          <p:nvPr/>
        </p:nvCxnSpPr>
        <p:spPr>
          <a:xfrm rot="10800000" flipH="1">
            <a:off x="12387686" y="-5085458"/>
            <a:ext cx="1503944" cy="4200814"/>
          </a:xfrm>
          <a:prstGeom prst="bentConnector3">
            <a:avLst>
              <a:gd name="adj1" fmla="val -1520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2" name="Hexagon 11">
            <a:extLst>
              <a:ext uri="{FF2B5EF4-FFF2-40B4-BE49-F238E27FC236}">
                <a16:creationId xmlns:a16="http://schemas.microsoft.com/office/drawing/2014/main" id="{9D6699D1-BA60-D196-335A-4C9A027E6E95}"/>
              </a:ext>
            </a:extLst>
          </p:cNvPr>
          <p:cNvSpPr/>
          <p:nvPr/>
        </p:nvSpPr>
        <p:spPr>
          <a:xfrm>
            <a:off x="12504917" y="-1380547"/>
            <a:ext cx="1070406" cy="852292"/>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96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close-up of a graph&#10;&#10;Description automatically generated">
            <a:extLst>
              <a:ext uri="{FF2B5EF4-FFF2-40B4-BE49-F238E27FC236}">
                <a16:creationId xmlns:a16="http://schemas.microsoft.com/office/drawing/2014/main" id="{814061E1-7BFF-490B-E06F-7BD306FB55A8}"/>
              </a:ext>
            </a:extLst>
          </p:cNvPr>
          <p:cNvPicPr>
            <a:picLocks noGrp="1" noChangeAspect="1"/>
          </p:cNvPicPr>
          <p:nvPr>
            <p:ph sz="half" idx="1"/>
          </p:nvPr>
        </p:nvPicPr>
        <p:blipFill rotWithShape="1">
          <a:blip r:embed="rId3"/>
          <a:srcRect t="6323" r="17973"/>
          <a:stretch/>
        </p:blipFill>
        <p:spPr>
          <a:xfrm>
            <a:off x="481218" y="2316360"/>
            <a:ext cx="3456281" cy="2960370"/>
          </a:xfrm>
        </p:spPr>
      </p:pic>
      <p:sp>
        <p:nvSpPr>
          <p:cNvPr id="6" name="Title 5">
            <a:extLst>
              <a:ext uri="{FF2B5EF4-FFF2-40B4-BE49-F238E27FC236}">
                <a16:creationId xmlns:a16="http://schemas.microsoft.com/office/drawing/2014/main" id="{849075DF-A6E4-5C27-C979-E53BDE47B9BC}"/>
              </a:ext>
            </a:extLst>
          </p:cNvPr>
          <p:cNvSpPr>
            <a:spLocks noGrp="1"/>
          </p:cNvSpPr>
          <p:nvPr>
            <p:ph type="title"/>
          </p:nvPr>
        </p:nvSpPr>
        <p:spPr>
          <a:xfrm>
            <a:off x="502920" y="437430"/>
            <a:ext cx="11130280" cy="478155"/>
          </a:xfrm>
        </p:spPr>
        <p:txBody>
          <a:bodyPr/>
          <a:lstStyle/>
          <a:p>
            <a:r>
              <a:rPr lang="en-GB" sz="4000" u="sng" dirty="0"/>
              <a:t>Time-frequency representations (TFRs)</a:t>
            </a:r>
            <a:endParaRPr lang="en-GB" u="sng" dirty="0"/>
          </a:p>
        </p:txBody>
      </p:sp>
      <p:pic>
        <p:nvPicPr>
          <p:cNvPr id="5" name="Picture 4" descr="A close-up of a graph&#10;&#10;Description automatically generated">
            <a:extLst>
              <a:ext uri="{FF2B5EF4-FFF2-40B4-BE49-F238E27FC236}">
                <a16:creationId xmlns:a16="http://schemas.microsoft.com/office/drawing/2014/main" id="{B90A56EA-8422-5285-7990-1406A56E3456}"/>
              </a:ext>
            </a:extLst>
          </p:cNvPr>
          <p:cNvPicPr>
            <a:picLocks noChangeAspect="1"/>
          </p:cNvPicPr>
          <p:nvPr/>
        </p:nvPicPr>
        <p:blipFill rotWithShape="1">
          <a:blip r:embed="rId4"/>
          <a:srcRect t="6323" r="17973"/>
          <a:stretch/>
        </p:blipFill>
        <p:spPr>
          <a:xfrm>
            <a:off x="3937499" y="2320250"/>
            <a:ext cx="3456281" cy="2960370"/>
          </a:xfrm>
          <a:prstGeom prst="rect">
            <a:avLst/>
          </a:prstGeom>
        </p:spPr>
      </p:pic>
      <p:pic>
        <p:nvPicPr>
          <p:cNvPr id="9" name="Picture 8" descr="A close-up of a screen&#10;&#10;Description automatically generated">
            <a:extLst>
              <a:ext uri="{FF2B5EF4-FFF2-40B4-BE49-F238E27FC236}">
                <a16:creationId xmlns:a16="http://schemas.microsoft.com/office/drawing/2014/main" id="{68840EF4-0C40-B69B-3780-ABFFFA1C0316}"/>
              </a:ext>
            </a:extLst>
          </p:cNvPr>
          <p:cNvPicPr>
            <a:picLocks noChangeAspect="1"/>
          </p:cNvPicPr>
          <p:nvPr/>
        </p:nvPicPr>
        <p:blipFill rotWithShape="1">
          <a:blip r:embed="rId5"/>
          <a:srcRect t="6323"/>
          <a:stretch/>
        </p:blipFill>
        <p:spPr>
          <a:xfrm>
            <a:off x="7380081" y="2316360"/>
            <a:ext cx="4213582" cy="2960370"/>
          </a:xfrm>
          <a:prstGeom prst="rect">
            <a:avLst/>
          </a:prstGeom>
        </p:spPr>
      </p:pic>
      <p:sp>
        <p:nvSpPr>
          <p:cNvPr id="10" name="TextBox 9">
            <a:extLst>
              <a:ext uri="{FF2B5EF4-FFF2-40B4-BE49-F238E27FC236}">
                <a16:creationId xmlns:a16="http://schemas.microsoft.com/office/drawing/2014/main" id="{61F7047A-B7AA-C29B-3F67-60E5107598C9}"/>
              </a:ext>
            </a:extLst>
          </p:cNvPr>
          <p:cNvSpPr txBox="1"/>
          <p:nvPr/>
        </p:nvSpPr>
        <p:spPr>
          <a:xfrm>
            <a:off x="5456006" y="5091657"/>
            <a:ext cx="1116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Time [s]</a:t>
            </a:r>
          </a:p>
        </p:txBody>
      </p:sp>
      <p:sp>
        <p:nvSpPr>
          <p:cNvPr id="11" name="TextBox 10">
            <a:extLst>
              <a:ext uri="{FF2B5EF4-FFF2-40B4-BE49-F238E27FC236}">
                <a16:creationId xmlns:a16="http://schemas.microsoft.com/office/drawing/2014/main" id="{6C0ED4B6-E55F-2413-7591-4A1ECBD1A5CE}"/>
              </a:ext>
            </a:extLst>
          </p:cNvPr>
          <p:cNvSpPr txBox="1"/>
          <p:nvPr/>
        </p:nvSpPr>
        <p:spPr>
          <a:xfrm rot="16200000">
            <a:off x="-409776" y="3376989"/>
            <a:ext cx="17819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Frequency [Hz]</a:t>
            </a:r>
          </a:p>
        </p:txBody>
      </p:sp>
      <p:sp>
        <p:nvSpPr>
          <p:cNvPr id="12" name="TextBox 11">
            <a:extLst>
              <a:ext uri="{FF2B5EF4-FFF2-40B4-BE49-F238E27FC236}">
                <a16:creationId xmlns:a16="http://schemas.microsoft.com/office/drawing/2014/main" id="{A7A951FC-A9DF-6FB0-7412-258971FE9B11}"/>
              </a:ext>
            </a:extLst>
          </p:cNvPr>
          <p:cNvSpPr txBox="1"/>
          <p:nvPr/>
        </p:nvSpPr>
        <p:spPr>
          <a:xfrm>
            <a:off x="2118146" y="1908016"/>
            <a:ext cx="79488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Slow</a:t>
            </a:r>
          </a:p>
        </p:txBody>
      </p:sp>
      <p:sp>
        <p:nvSpPr>
          <p:cNvPr id="13" name="TextBox 12">
            <a:extLst>
              <a:ext uri="{FF2B5EF4-FFF2-40B4-BE49-F238E27FC236}">
                <a16:creationId xmlns:a16="http://schemas.microsoft.com/office/drawing/2014/main" id="{8F9500FA-D5EA-6C2C-8232-46CC4E9AB628}"/>
              </a:ext>
            </a:extLst>
          </p:cNvPr>
          <p:cNvSpPr txBox="1"/>
          <p:nvPr/>
        </p:nvSpPr>
        <p:spPr>
          <a:xfrm>
            <a:off x="5541815" y="1909048"/>
            <a:ext cx="6970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Fast</a:t>
            </a:r>
          </a:p>
        </p:txBody>
      </p:sp>
      <p:sp>
        <p:nvSpPr>
          <p:cNvPr id="14" name="TextBox 13">
            <a:extLst>
              <a:ext uri="{FF2B5EF4-FFF2-40B4-BE49-F238E27FC236}">
                <a16:creationId xmlns:a16="http://schemas.microsoft.com/office/drawing/2014/main" id="{347B54F5-D215-B359-65C1-9EE673AB2655}"/>
              </a:ext>
            </a:extLst>
          </p:cNvPr>
          <p:cNvSpPr txBox="1"/>
          <p:nvPr/>
        </p:nvSpPr>
        <p:spPr>
          <a:xfrm>
            <a:off x="8990675" y="1908016"/>
            <a:ext cx="10060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Thumb</a:t>
            </a:r>
          </a:p>
        </p:txBody>
      </p:sp>
      <p:pic>
        <p:nvPicPr>
          <p:cNvPr id="19" name="Picture 18" descr="A circular pattern with a gold border&#10;&#10;Description automatically generated">
            <a:extLst>
              <a:ext uri="{FF2B5EF4-FFF2-40B4-BE49-F238E27FC236}">
                <a16:creationId xmlns:a16="http://schemas.microsoft.com/office/drawing/2014/main" id="{16F3B49C-E18C-CDBC-907C-529D77994A95}"/>
              </a:ext>
            </a:extLst>
          </p:cNvPr>
          <p:cNvPicPr>
            <a:picLocks noChangeAspect="1"/>
          </p:cNvPicPr>
          <p:nvPr/>
        </p:nvPicPr>
        <p:blipFill>
          <a:blip r:embed="rId6"/>
          <a:stretch>
            <a:fillRect/>
          </a:stretch>
        </p:blipFill>
        <p:spPr>
          <a:xfrm>
            <a:off x="1276852" y="2355618"/>
            <a:ext cx="447260" cy="447260"/>
          </a:xfrm>
          <a:prstGeom prst="rect">
            <a:avLst/>
          </a:prstGeom>
        </p:spPr>
      </p:pic>
      <p:pic>
        <p:nvPicPr>
          <p:cNvPr id="21" name="Picture 20">
            <a:extLst>
              <a:ext uri="{FF2B5EF4-FFF2-40B4-BE49-F238E27FC236}">
                <a16:creationId xmlns:a16="http://schemas.microsoft.com/office/drawing/2014/main" id="{1239B961-C8DA-97C0-EED9-9BC4364A9B22}"/>
              </a:ext>
            </a:extLst>
          </p:cNvPr>
          <p:cNvPicPr>
            <a:picLocks noChangeAspect="1"/>
          </p:cNvPicPr>
          <p:nvPr/>
        </p:nvPicPr>
        <p:blipFill>
          <a:blip r:embed="rId7"/>
          <a:stretch>
            <a:fillRect/>
          </a:stretch>
        </p:blipFill>
        <p:spPr>
          <a:xfrm>
            <a:off x="2159914" y="2355618"/>
            <a:ext cx="447261" cy="449411"/>
          </a:xfrm>
          <a:prstGeom prst="rect">
            <a:avLst/>
          </a:prstGeom>
        </p:spPr>
      </p:pic>
      <p:sp>
        <p:nvSpPr>
          <p:cNvPr id="4" name="TextBox 3">
            <a:extLst>
              <a:ext uri="{FF2B5EF4-FFF2-40B4-BE49-F238E27FC236}">
                <a16:creationId xmlns:a16="http://schemas.microsoft.com/office/drawing/2014/main" id="{A6C0AF54-FA3C-FB87-F3B6-3D18EA1A4C40}"/>
              </a:ext>
            </a:extLst>
          </p:cNvPr>
          <p:cNvSpPr txBox="1"/>
          <p:nvPr/>
        </p:nvSpPr>
        <p:spPr>
          <a:xfrm>
            <a:off x="502920" y="6051238"/>
            <a:ext cx="63092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ERD occurs during movement sequence preparation &amp; production</a:t>
            </a:r>
          </a:p>
        </p:txBody>
      </p:sp>
      <p:sp>
        <p:nvSpPr>
          <p:cNvPr id="8" name="TextBox 7">
            <a:extLst>
              <a:ext uri="{FF2B5EF4-FFF2-40B4-BE49-F238E27FC236}">
                <a16:creationId xmlns:a16="http://schemas.microsoft.com/office/drawing/2014/main" id="{C04C81FE-BA72-EFCB-7642-EFF7ACE568D3}"/>
              </a:ext>
            </a:extLst>
          </p:cNvPr>
          <p:cNvSpPr txBox="1"/>
          <p:nvPr/>
        </p:nvSpPr>
        <p:spPr>
          <a:xfrm rot="5400000">
            <a:off x="10097626" y="3443590"/>
            <a:ext cx="26710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Power [percent change]</a:t>
            </a:r>
          </a:p>
        </p:txBody>
      </p:sp>
    </p:spTree>
    <p:extLst>
      <p:ext uri="{BB962C8B-B14F-4D97-AF65-F5344CB8AC3E}">
        <p14:creationId xmlns:p14="http://schemas.microsoft.com/office/powerpoint/2010/main" val="1466956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81CEC04-4676-CEF4-A097-7886F28F38A6}"/>
              </a:ext>
            </a:extLst>
          </p:cNvPr>
          <p:cNvSpPr txBox="1"/>
          <p:nvPr/>
        </p:nvSpPr>
        <p:spPr>
          <a:xfrm>
            <a:off x="2778369" y="915585"/>
            <a:ext cx="6842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Calibri" panose="020F0502020204030204"/>
                <a:ea typeface="+mn-ea"/>
                <a:cs typeface="+mn-cs"/>
              </a:rPr>
              <a:t>Fast</a:t>
            </a:r>
          </a:p>
        </p:txBody>
      </p:sp>
      <p:sp>
        <p:nvSpPr>
          <p:cNvPr id="14" name="TextBox 13">
            <a:extLst>
              <a:ext uri="{FF2B5EF4-FFF2-40B4-BE49-F238E27FC236}">
                <a16:creationId xmlns:a16="http://schemas.microsoft.com/office/drawing/2014/main" id="{82F32949-4A44-4710-8849-D2FFBCE2D947}"/>
              </a:ext>
            </a:extLst>
          </p:cNvPr>
          <p:cNvSpPr txBox="1"/>
          <p:nvPr/>
        </p:nvSpPr>
        <p:spPr>
          <a:xfrm>
            <a:off x="2503806" y="915585"/>
            <a:ext cx="10663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Calibri" panose="020F0502020204030204"/>
                <a:ea typeface="+mn-ea"/>
                <a:cs typeface="+mn-cs"/>
              </a:rPr>
              <a:t>Thumb</a:t>
            </a:r>
          </a:p>
        </p:txBody>
      </p:sp>
      <p:sp>
        <p:nvSpPr>
          <p:cNvPr id="6" name="Title 5">
            <a:extLst>
              <a:ext uri="{FF2B5EF4-FFF2-40B4-BE49-F238E27FC236}">
                <a16:creationId xmlns:a16="http://schemas.microsoft.com/office/drawing/2014/main" id="{849075DF-A6E4-5C27-C979-E53BDE47B9BC}"/>
              </a:ext>
            </a:extLst>
          </p:cNvPr>
          <p:cNvSpPr>
            <a:spLocks noGrp="1"/>
          </p:cNvSpPr>
          <p:nvPr>
            <p:ph type="title"/>
          </p:nvPr>
        </p:nvSpPr>
        <p:spPr/>
        <p:txBody>
          <a:bodyPr/>
          <a:lstStyle/>
          <a:p>
            <a:r>
              <a:rPr lang="en-GB" sz="4000" u="sng" dirty="0"/>
              <a:t>Cluster-based permutation test</a:t>
            </a:r>
            <a:endParaRPr lang="en-GB" u="sng" dirty="0"/>
          </a:p>
        </p:txBody>
      </p:sp>
      <p:sp>
        <p:nvSpPr>
          <p:cNvPr id="22" name="TextBox 21">
            <a:extLst>
              <a:ext uri="{FF2B5EF4-FFF2-40B4-BE49-F238E27FC236}">
                <a16:creationId xmlns:a16="http://schemas.microsoft.com/office/drawing/2014/main" id="{FC709881-FC4C-6A2B-4AD2-5A59F0353F7C}"/>
              </a:ext>
            </a:extLst>
          </p:cNvPr>
          <p:cNvSpPr txBox="1"/>
          <p:nvPr/>
        </p:nvSpPr>
        <p:spPr>
          <a:xfrm>
            <a:off x="2669794" y="3568970"/>
            <a:ext cx="10182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Time [s]</a:t>
            </a:r>
          </a:p>
        </p:txBody>
      </p:sp>
      <p:sp>
        <p:nvSpPr>
          <p:cNvPr id="2" name="Rectangle: Diagonal Corners Snipped 1">
            <a:extLst>
              <a:ext uri="{FF2B5EF4-FFF2-40B4-BE49-F238E27FC236}">
                <a16:creationId xmlns:a16="http://schemas.microsoft.com/office/drawing/2014/main" id="{332F5845-39A6-114D-49EE-25AB97A4C6E8}"/>
              </a:ext>
            </a:extLst>
          </p:cNvPr>
          <p:cNvSpPr/>
          <p:nvPr/>
        </p:nvSpPr>
        <p:spPr>
          <a:xfrm>
            <a:off x="6096000" y="1880314"/>
            <a:ext cx="4004734" cy="1717590"/>
          </a:xfrm>
          <a:prstGeom prst="snip2DiagRect">
            <a:avLst/>
          </a:prstGeom>
          <a:solidFill>
            <a:srgbClr val="10486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rPr>
              <a:t>During what times in a trial can we see significant deviations from baseline?</a:t>
            </a:r>
          </a:p>
        </p:txBody>
      </p:sp>
      <p:sp>
        <p:nvSpPr>
          <p:cNvPr id="10" name="TextBox 9">
            <a:extLst>
              <a:ext uri="{FF2B5EF4-FFF2-40B4-BE49-F238E27FC236}">
                <a16:creationId xmlns:a16="http://schemas.microsoft.com/office/drawing/2014/main" id="{3D9728E9-C2CB-7D4E-9CA3-D2642AFDFB7C}"/>
              </a:ext>
            </a:extLst>
          </p:cNvPr>
          <p:cNvSpPr txBox="1"/>
          <p:nvPr/>
        </p:nvSpPr>
        <p:spPr>
          <a:xfrm>
            <a:off x="532710" y="2351957"/>
            <a:ext cx="5918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mu</a:t>
            </a:r>
          </a:p>
        </p:txBody>
      </p:sp>
      <p:sp>
        <p:nvSpPr>
          <p:cNvPr id="15" name="TextBox 14">
            <a:extLst>
              <a:ext uri="{FF2B5EF4-FFF2-40B4-BE49-F238E27FC236}">
                <a16:creationId xmlns:a16="http://schemas.microsoft.com/office/drawing/2014/main" id="{013DC37B-5A22-079F-F84E-FE8666D304A4}"/>
              </a:ext>
            </a:extLst>
          </p:cNvPr>
          <p:cNvSpPr txBox="1"/>
          <p:nvPr/>
        </p:nvSpPr>
        <p:spPr>
          <a:xfrm rot="16200000">
            <a:off x="179805" y="2190063"/>
            <a:ext cx="26702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Power [percent change]</a:t>
            </a:r>
          </a:p>
        </p:txBody>
      </p:sp>
      <p:sp>
        <p:nvSpPr>
          <p:cNvPr id="3" name="TextBox 2">
            <a:extLst>
              <a:ext uri="{FF2B5EF4-FFF2-40B4-BE49-F238E27FC236}">
                <a16:creationId xmlns:a16="http://schemas.microsoft.com/office/drawing/2014/main" id="{48A23147-8B43-BFE9-9D87-C5AE0AA8F8F7}"/>
              </a:ext>
            </a:extLst>
          </p:cNvPr>
          <p:cNvSpPr txBox="1"/>
          <p:nvPr/>
        </p:nvSpPr>
        <p:spPr>
          <a:xfrm>
            <a:off x="473685" y="6208475"/>
            <a:ext cx="42747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ERD during production, but not preparation</a:t>
            </a:r>
          </a:p>
        </p:txBody>
      </p:sp>
      <p:sp>
        <p:nvSpPr>
          <p:cNvPr id="4" name="TextBox 3">
            <a:extLst>
              <a:ext uri="{FF2B5EF4-FFF2-40B4-BE49-F238E27FC236}">
                <a16:creationId xmlns:a16="http://schemas.microsoft.com/office/drawing/2014/main" id="{BD59A79D-AD7A-0086-CDEA-3366A3D28595}"/>
              </a:ext>
            </a:extLst>
          </p:cNvPr>
          <p:cNvSpPr txBox="1"/>
          <p:nvPr/>
        </p:nvSpPr>
        <p:spPr>
          <a:xfrm>
            <a:off x="2804782" y="953685"/>
            <a:ext cx="7765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Slow</a:t>
            </a:r>
          </a:p>
        </p:txBody>
      </p:sp>
      <p:pic>
        <p:nvPicPr>
          <p:cNvPr id="5" name="Picture 4" descr="A graph with a line&#10;&#10;Description automatically generated">
            <a:extLst>
              <a:ext uri="{FF2B5EF4-FFF2-40B4-BE49-F238E27FC236}">
                <a16:creationId xmlns:a16="http://schemas.microsoft.com/office/drawing/2014/main" id="{A45BC614-2A70-1133-A4B9-4C5F29B48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962" y="1415350"/>
            <a:ext cx="2563115" cy="2032635"/>
          </a:xfrm>
          <a:prstGeom prst="rect">
            <a:avLst/>
          </a:prstGeom>
        </p:spPr>
      </p:pic>
    </p:spTree>
    <p:extLst>
      <p:ext uri="{BB962C8B-B14F-4D97-AF65-F5344CB8AC3E}">
        <p14:creationId xmlns:p14="http://schemas.microsoft.com/office/powerpoint/2010/main" val="139034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9075DF-A6E4-5C27-C979-E53BDE47B9BC}"/>
              </a:ext>
            </a:extLst>
          </p:cNvPr>
          <p:cNvSpPr>
            <a:spLocks noGrp="1"/>
          </p:cNvSpPr>
          <p:nvPr>
            <p:ph type="title"/>
          </p:nvPr>
        </p:nvSpPr>
        <p:spPr/>
        <p:txBody>
          <a:bodyPr/>
          <a:lstStyle/>
          <a:p>
            <a:r>
              <a:rPr lang="en-GB" sz="4000" u="sng" dirty="0"/>
              <a:t>Cluster-based permutation test</a:t>
            </a:r>
            <a:endParaRPr lang="en-GB" u="sng" dirty="0"/>
          </a:p>
        </p:txBody>
      </p:sp>
      <p:sp>
        <p:nvSpPr>
          <p:cNvPr id="17" name="TextBox 16">
            <a:extLst>
              <a:ext uri="{FF2B5EF4-FFF2-40B4-BE49-F238E27FC236}">
                <a16:creationId xmlns:a16="http://schemas.microsoft.com/office/drawing/2014/main" id="{73E5F115-4233-F7C2-9950-C62E8ACFF5F7}"/>
              </a:ext>
            </a:extLst>
          </p:cNvPr>
          <p:cNvSpPr txBox="1"/>
          <p:nvPr/>
        </p:nvSpPr>
        <p:spPr>
          <a:xfrm>
            <a:off x="2804782" y="953685"/>
            <a:ext cx="7765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Slow</a:t>
            </a:r>
          </a:p>
        </p:txBody>
      </p:sp>
      <p:sp>
        <p:nvSpPr>
          <p:cNvPr id="18" name="TextBox 17">
            <a:extLst>
              <a:ext uri="{FF2B5EF4-FFF2-40B4-BE49-F238E27FC236}">
                <a16:creationId xmlns:a16="http://schemas.microsoft.com/office/drawing/2014/main" id="{AF291CD3-1420-0351-767B-2C55339C02DA}"/>
              </a:ext>
            </a:extLst>
          </p:cNvPr>
          <p:cNvSpPr txBox="1"/>
          <p:nvPr/>
        </p:nvSpPr>
        <p:spPr>
          <a:xfrm>
            <a:off x="6229084" y="953685"/>
            <a:ext cx="6842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Fast</a:t>
            </a:r>
          </a:p>
        </p:txBody>
      </p:sp>
      <p:sp>
        <p:nvSpPr>
          <p:cNvPr id="19" name="TextBox 18">
            <a:extLst>
              <a:ext uri="{FF2B5EF4-FFF2-40B4-BE49-F238E27FC236}">
                <a16:creationId xmlns:a16="http://schemas.microsoft.com/office/drawing/2014/main" id="{E4766370-F10F-0F50-5645-008622D8C6B5}"/>
              </a:ext>
            </a:extLst>
          </p:cNvPr>
          <p:cNvSpPr txBox="1"/>
          <p:nvPr/>
        </p:nvSpPr>
        <p:spPr>
          <a:xfrm>
            <a:off x="9708334" y="966385"/>
            <a:ext cx="10663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Thumb</a:t>
            </a:r>
          </a:p>
        </p:txBody>
      </p:sp>
      <p:sp>
        <p:nvSpPr>
          <p:cNvPr id="21" name="TextBox 20">
            <a:extLst>
              <a:ext uri="{FF2B5EF4-FFF2-40B4-BE49-F238E27FC236}">
                <a16:creationId xmlns:a16="http://schemas.microsoft.com/office/drawing/2014/main" id="{89657A07-7100-13E4-6C7C-4BDABF26E960}"/>
              </a:ext>
            </a:extLst>
          </p:cNvPr>
          <p:cNvSpPr txBox="1"/>
          <p:nvPr/>
        </p:nvSpPr>
        <p:spPr>
          <a:xfrm>
            <a:off x="532710" y="2351957"/>
            <a:ext cx="5918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mu</a:t>
            </a:r>
          </a:p>
        </p:txBody>
      </p:sp>
      <p:sp>
        <p:nvSpPr>
          <p:cNvPr id="22" name="TextBox 21">
            <a:extLst>
              <a:ext uri="{FF2B5EF4-FFF2-40B4-BE49-F238E27FC236}">
                <a16:creationId xmlns:a16="http://schemas.microsoft.com/office/drawing/2014/main" id="{FC709881-FC4C-6A2B-4AD2-5A59F0353F7C}"/>
              </a:ext>
            </a:extLst>
          </p:cNvPr>
          <p:cNvSpPr txBox="1"/>
          <p:nvPr/>
        </p:nvSpPr>
        <p:spPr>
          <a:xfrm>
            <a:off x="6150175" y="3600021"/>
            <a:ext cx="10182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Time [s]</a:t>
            </a:r>
          </a:p>
        </p:txBody>
      </p:sp>
      <p:pic>
        <p:nvPicPr>
          <p:cNvPr id="11" name="Picture 10" descr="A graph with a line&#10;&#10;Description automatically generated">
            <a:extLst>
              <a:ext uri="{FF2B5EF4-FFF2-40B4-BE49-F238E27FC236}">
                <a16:creationId xmlns:a16="http://schemas.microsoft.com/office/drawing/2014/main" id="{EABE0A8F-AB4E-3EE2-AFAE-B616CCA6A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953" y="1415350"/>
            <a:ext cx="2563115" cy="2032634"/>
          </a:xfrm>
          <a:prstGeom prst="rect">
            <a:avLst/>
          </a:prstGeom>
        </p:spPr>
      </p:pic>
      <p:pic>
        <p:nvPicPr>
          <p:cNvPr id="14" name="Picture 13" descr="A graph with a line&#10;&#10;Description automatically generated">
            <a:extLst>
              <a:ext uri="{FF2B5EF4-FFF2-40B4-BE49-F238E27FC236}">
                <a16:creationId xmlns:a16="http://schemas.microsoft.com/office/drawing/2014/main" id="{399E6B3E-D33C-44C6-713F-BB9F78BE1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962" y="1415350"/>
            <a:ext cx="2563115" cy="2032635"/>
          </a:xfrm>
          <a:prstGeom prst="rect">
            <a:avLst/>
          </a:prstGeom>
        </p:spPr>
      </p:pic>
      <p:pic>
        <p:nvPicPr>
          <p:cNvPr id="15" name="Picture 14" descr="A graph with a line&#10;&#10;Description automatically generated">
            <a:extLst>
              <a:ext uri="{FF2B5EF4-FFF2-40B4-BE49-F238E27FC236}">
                <a16:creationId xmlns:a16="http://schemas.microsoft.com/office/drawing/2014/main" id="{C914CA1B-F156-7D3A-BA7D-4DB147FE58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2584" y="1393493"/>
            <a:ext cx="2566180" cy="2035064"/>
          </a:xfrm>
          <a:prstGeom prst="rect">
            <a:avLst/>
          </a:prstGeom>
        </p:spPr>
      </p:pic>
      <p:sp>
        <p:nvSpPr>
          <p:cNvPr id="2" name="TextBox 1">
            <a:extLst>
              <a:ext uri="{FF2B5EF4-FFF2-40B4-BE49-F238E27FC236}">
                <a16:creationId xmlns:a16="http://schemas.microsoft.com/office/drawing/2014/main" id="{C0B0624A-9625-7213-1C72-076B1662B5EF}"/>
              </a:ext>
            </a:extLst>
          </p:cNvPr>
          <p:cNvSpPr txBox="1"/>
          <p:nvPr/>
        </p:nvSpPr>
        <p:spPr>
          <a:xfrm rot="16200000">
            <a:off x="179805" y="2190063"/>
            <a:ext cx="26702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Power [percent change]</a:t>
            </a:r>
          </a:p>
        </p:txBody>
      </p:sp>
    </p:spTree>
    <p:extLst>
      <p:ext uri="{BB962C8B-B14F-4D97-AF65-F5344CB8AC3E}">
        <p14:creationId xmlns:p14="http://schemas.microsoft.com/office/powerpoint/2010/main" val="3001056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descr="A graph showing a line&#10;&#10;Description automatically generated">
            <a:extLst>
              <a:ext uri="{FF2B5EF4-FFF2-40B4-BE49-F238E27FC236}">
                <a16:creationId xmlns:a16="http://schemas.microsoft.com/office/drawing/2014/main" id="{0213F7C5-DBC2-F4BB-1C84-997E99F9F548}"/>
              </a:ext>
            </a:extLst>
          </p:cNvPr>
          <p:cNvPicPr>
            <a:picLocks noGrp="1" noChangeAspect="1"/>
          </p:cNvPicPr>
          <p:nvPr>
            <p:ph sz="half" idx="1"/>
          </p:nvPr>
        </p:nvPicPr>
        <p:blipFill>
          <a:blip r:embed="rId3"/>
          <a:stretch>
            <a:fillRect/>
          </a:stretch>
        </p:blipFill>
        <p:spPr>
          <a:xfrm>
            <a:off x="8657730" y="3885918"/>
            <a:ext cx="2561650" cy="2031472"/>
          </a:xfrm>
        </p:spPr>
      </p:pic>
      <p:sp>
        <p:nvSpPr>
          <p:cNvPr id="6" name="Title 5">
            <a:extLst>
              <a:ext uri="{FF2B5EF4-FFF2-40B4-BE49-F238E27FC236}">
                <a16:creationId xmlns:a16="http://schemas.microsoft.com/office/drawing/2014/main" id="{849075DF-A6E4-5C27-C979-E53BDE47B9BC}"/>
              </a:ext>
            </a:extLst>
          </p:cNvPr>
          <p:cNvSpPr>
            <a:spLocks noGrp="1"/>
          </p:cNvSpPr>
          <p:nvPr>
            <p:ph type="title"/>
          </p:nvPr>
        </p:nvSpPr>
        <p:spPr/>
        <p:txBody>
          <a:bodyPr/>
          <a:lstStyle/>
          <a:p>
            <a:r>
              <a:rPr lang="en-GB" sz="4000" u="sng" dirty="0"/>
              <a:t>Cluster-based permutation test</a:t>
            </a:r>
            <a:endParaRPr lang="en-GB" u="sng" dirty="0"/>
          </a:p>
        </p:txBody>
      </p:sp>
      <p:sp>
        <p:nvSpPr>
          <p:cNvPr id="17" name="TextBox 16">
            <a:extLst>
              <a:ext uri="{FF2B5EF4-FFF2-40B4-BE49-F238E27FC236}">
                <a16:creationId xmlns:a16="http://schemas.microsoft.com/office/drawing/2014/main" id="{73E5F115-4233-F7C2-9950-C62E8ACFF5F7}"/>
              </a:ext>
            </a:extLst>
          </p:cNvPr>
          <p:cNvSpPr txBox="1"/>
          <p:nvPr/>
        </p:nvSpPr>
        <p:spPr>
          <a:xfrm>
            <a:off x="2804782" y="953685"/>
            <a:ext cx="7765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Slow</a:t>
            </a:r>
          </a:p>
        </p:txBody>
      </p:sp>
      <p:sp>
        <p:nvSpPr>
          <p:cNvPr id="18" name="TextBox 17">
            <a:extLst>
              <a:ext uri="{FF2B5EF4-FFF2-40B4-BE49-F238E27FC236}">
                <a16:creationId xmlns:a16="http://schemas.microsoft.com/office/drawing/2014/main" id="{AF291CD3-1420-0351-767B-2C55339C02DA}"/>
              </a:ext>
            </a:extLst>
          </p:cNvPr>
          <p:cNvSpPr txBox="1"/>
          <p:nvPr/>
        </p:nvSpPr>
        <p:spPr>
          <a:xfrm>
            <a:off x="6229084" y="953685"/>
            <a:ext cx="6842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Fast</a:t>
            </a:r>
          </a:p>
        </p:txBody>
      </p:sp>
      <p:sp>
        <p:nvSpPr>
          <p:cNvPr id="19" name="TextBox 18">
            <a:extLst>
              <a:ext uri="{FF2B5EF4-FFF2-40B4-BE49-F238E27FC236}">
                <a16:creationId xmlns:a16="http://schemas.microsoft.com/office/drawing/2014/main" id="{E4766370-F10F-0F50-5645-008622D8C6B5}"/>
              </a:ext>
            </a:extLst>
          </p:cNvPr>
          <p:cNvSpPr txBox="1"/>
          <p:nvPr/>
        </p:nvSpPr>
        <p:spPr>
          <a:xfrm>
            <a:off x="9708334" y="966385"/>
            <a:ext cx="10663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Thumb</a:t>
            </a:r>
          </a:p>
        </p:txBody>
      </p:sp>
      <p:sp>
        <p:nvSpPr>
          <p:cNvPr id="20" name="TextBox 19">
            <a:extLst>
              <a:ext uri="{FF2B5EF4-FFF2-40B4-BE49-F238E27FC236}">
                <a16:creationId xmlns:a16="http://schemas.microsoft.com/office/drawing/2014/main" id="{5EE9C8DA-A755-3E4B-81BB-C3291B7C85AF}"/>
              </a:ext>
            </a:extLst>
          </p:cNvPr>
          <p:cNvSpPr txBox="1"/>
          <p:nvPr/>
        </p:nvSpPr>
        <p:spPr>
          <a:xfrm>
            <a:off x="502920" y="4821866"/>
            <a:ext cx="74507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beta</a:t>
            </a:r>
          </a:p>
        </p:txBody>
      </p:sp>
      <p:sp>
        <p:nvSpPr>
          <p:cNvPr id="21" name="TextBox 20">
            <a:extLst>
              <a:ext uri="{FF2B5EF4-FFF2-40B4-BE49-F238E27FC236}">
                <a16:creationId xmlns:a16="http://schemas.microsoft.com/office/drawing/2014/main" id="{89657A07-7100-13E4-6C7C-4BDABF26E960}"/>
              </a:ext>
            </a:extLst>
          </p:cNvPr>
          <p:cNvSpPr txBox="1"/>
          <p:nvPr/>
        </p:nvSpPr>
        <p:spPr>
          <a:xfrm>
            <a:off x="532710" y="2351957"/>
            <a:ext cx="5918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mu</a:t>
            </a:r>
          </a:p>
        </p:txBody>
      </p:sp>
      <p:sp>
        <p:nvSpPr>
          <p:cNvPr id="22" name="TextBox 21">
            <a:extLst>
              <a:ext uri="{FF2B5EF4-FFF2-40B4-BE49-F238E27FC236}">
                <a16:creationId xmlns:a16="http://schemas.microsoft.com/office/drawing/2014/main" id="{FC709881-FC4C-6A2B-4AD2-5A59F0353F7C}"/>
              </a:ext>
            </a:extLst>
          </p:cNvPr>
          <p:cNvSpPr txBox="1"/>
          <p:nvPr/>
        </p:nvSpPr>
        <p:spPr>
          <a:xfrm>
            <a:off x="6150175" y="5993031"/>
            <a:ext cx="10182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Time [s]</a:t>
            </a:r>
          </a:p>
        </p:txBody>
      </p:sp>
      <p:sp>
        <p:nvSpPr>
          <p:cNvPr id="23" name="TextBox 22">
            <a:extLst>
              <a:ext uri="{FF2B5EF4-FFF2-40B4-BE49-F238E27FC236}">
                <a16:creationId xmlns:a16="http://schemas.microsoft.com/office/drawing/2014/main" id="{6E9D34EA-1C36-8C06-FE4E-DE41FFC7A4CC}"/>
              </a:ext>
            </a:extLst>
          </p:cNvPr>
          <p:cNvSpPr txBox="1"/>
          <p:nvPr/>
        </p:nvSpPr>
        <p:spPr>
          <a:xfrm rot="16200000">
            <a:off x="177757" y="3505678"/>
            <a:ext cx="26702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Power [percent change]</a:t>
            </a:r>
          </a:p>
        </p:txBody>
      </p:sp>
      <p:pic>
        <p:nvPicPr>
          <p:cNvPr id="9" name="Picture 8" descr="A graph with a line&#10;&#10;Description automatically generated">
            <a:extLst>
              <a:ext uri="{FF2B5EF4-FFF2-40B4-BE49-F238E27FC236}">
                <a16:creationId xmlns:a16="http://schemas.microsoft.com/office/drawing/2014/main" id="{2870A0AB-8E54-FF3E-F1D4-644B495DD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619" y="3886796"/>
            <a:ext cx="2561649" cy="2031471"/>
          </a:xfrm>
          <a:prstGeom prst="rect">
            <a:avLst/>
          </a:prstGeom>
        </p:spPr>
      </p:pic>
      <p:pic>
        <p:nvPicPr>
          <p:cNvPr id="11" name="Picture 10" descr="A graph with a line&#10;&#10;Description automatically generated">
            <a:extLst>
              <a:ext uri="{FF2B5EF4-FFF2-40B4-BE49-F238E27FC236}">
                <a16:creationId xmlns:a16="http://schemas.microsoft.com/office/drawing/2014/main" id="{EABE0A8F-AB4E-3EE2-AFAE-B616CCA6A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953" y="1415350"/>
            <a:ext cx="2563115" cy="2032634"/>
          </a:xfrm>
          <a:prstGeom prst="rect">
            <a:avLst/>
          </a:prstGeom>
        </p:spPr>
      </p:pic>
      <p:pic>
        <p:nvPicPr>
          <p:cNvPr id="13" name="Picture 12" descr="A graph with a line&#10;&#10;Description automatically generated">
            <a:extLst>
              <a:ext uri="{FF2B5EF4-FFF2-40B4-BE49-F238E27FC236}">
                <a16:creationId xmlns:a16="http://schemas.microsoft.com/office/drawing/2014/main" id="{714CF3A9-FAB1-7F60-9738-17A5CB640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4794" y="3886795"/>
            <a:ext cx="2561650" cy="2031472"/>
          </a:xfrm>
          <a:prstGeom prst="rect">
            <a:avLst/>
          </a:prstGeom>
        </p:spPr>
      </p:pic>
      <p:pic>
        <p:nvPicPr>
          <p:cNvPr id="14" name="Picture 13" descr="A graph with a line&#10;&#10;Description automatically generated">
            <a:extLst>
              <a:ext uri="{FF2B5EF4-FFF2-40B4-BE49-F238E27FC236}">
                <a16:creationId xmlns:a16="http://schemas.microsoft.com/office/drawing/2014/main" id="{399E6B3E-D33C-44C6-713F-BB9F78BE13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3962" y="1415350"/>
            <a:ext cx="2563115" cy="2032635"/>
          </a:xfrm>
          <a:prstGeom prst="rect">
            <a:avLst/>
          </a:prstGeom>
        </p:spPr>
      </p:pic>
      <p:pic>
        <p:nvPicPr>
          <p:cNvPr id="15" name="Picture 14" descr="A graph with a line&#10;&#10;Description automatically generated">
            <a:extLst>
              <a:ext uri="{FF2B5EF4-FFF2-40B4-BE49-F238E27FC236}">
                <a16:creationId xmlns:a16="http://schemas.microsoft.com/office/drawing/2014/main" id="{C914CA1B-F156-7D3A-BA7D-4DB147FE58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2584" y="1393493"/>
            <a:ext cx="2566180" cy="2035064"/>
          </a:xfrm>
          <a:prstGeom prst="rect">
            <a:avLst/>
          </a:prstGeom>
        </p:spPr>
      </p:pic>
      <p:sp>
        <p:nvSpPr>
          <p:cNvPr id="26" name="TextBox 25">
            <a:extLst>
              <a:ext uri="{FF2B5EF4-FFF2-40B4-BE49-F238E27FC236}">
                <a16:creationId xmlns:a16="http://schemas.microsoft.com/office/drawing/2014/main" id="{F0D5604D-07F0-A8EF-C8B4-82A2939421E1}"/>
              </a:ext>
            </a:extLst>
          </p:cNvPr>
          <p:cNvSpPr txBox="1"/>
          <p:nvPr/>
        </p:nvSpPr>
        <p:spPr>
          <a:xfrm>
            <a:off x="473685" y="6208475"/>
            <a:ext cx="3537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ERD during preparation only in beta</a:t>
            </a:r>
          </a:p>
        </p:txBody>
      </p:sp>
    </p:spTree>
    <p:extLst>
      <p:ext uri="{BB962C8B-B14F-4D97-AF65-F5344CB8AC3E}">
        <p14:creationId xmlns:p14="http://schemas.microsoft.com/office/powerpoint/2010/main" val="265559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map&#10;&#10;Description automatically generated">
            <a:extLst>
              <a:ext uri="{FF2B5EF4-FFF2-40B4-BE49-F238E27FC236}">
                <a16:creationId xmlns:a16="http://schemas.microsoft.com/office/drawing/2014/main" id="{9C247062-17B9-F8B0-E814-A4359A44BF04}"/>
              </a:ext>
            </a:extLst>
          </p:cNvPr>
          <p:cNvPicPr>
            <a:picLocks noChangeAspect="1"/>
          </p:cNvPicPr>
          <p:nvPr/>
        </p:nvPicPr>
        <p:blipFill rotWithShape="1">
          <a:blip r:embed="rId3"/>
          <a:srcRect l="12568" t="7922" r="20996" b="9319"/>
          <a:stretch/>
        </p:blipFill>
        <p:spPr>
          <a:xfrm>
            <a:off x="1147984" y="2463799"/>
            <a:ext cx="2649316" cy="2498725"/>
          </a:xfrm>
          <a:prstGeom prst="rect">
            <a:avLst/>
          </a:prstGeom>
        </p:spPr>
      </p:pic>
      <p:pic>
        <p:nvPicPr>
          <p:cNvPr id="7" name="Picture 6" descr="A diagram of a map of the moon&#10;&#10;Description automatically generated">
            <a:extLst>
              <a:ext uri="{FF2B5EF4-FFF2-40B4-BE49-F238E27FC236}">
                <a16:creationId xmlns:a16="http://schemas.microsoft.com/office/drawing/2014/main" id="{BB134F83-BA30-E746-CDA3-3FAF5E17359E}"/>
              </a:ext>
            </a:extLst>
          </p:cNvPr>
          <p:cNvPicPr>
            <a:picLocks noChangeAspect="1"/>
          </p:cNvPicPr>
          <p:nvPr/>
        </p:nvPicPr>
        <p:blipFill rotWithShape="1">
          <a:blip r:embed="rId4"/>
          <a:srcRect l="12905" t="7923" r="21286" b="9320"/>
          <a:stretch/>
        </p:blipFill>
        <p:spPr>
          <a:xfrm>
            <a:off x="4532533" y="2463799"/>
            <a:ext cx="2649317" cy="2498725"/>
          </a:xfrm>
          <a:prstGeom prst="rect">
            <a:avLst/>
          </a:prstGeom>
        </p:spPr>
      </p:pic>
      <p:sp>
        <p:nvSpPr>
          <p:cNvPr id="19" name="Rectangle 18">
            <a:extLst>
              <a:ext uri="{FF2B5EF4-FFF2-40B4-BE49-F238E27FC236}">
                <a16:creationId xmlns:a16="http://schemas.microsoft.com/office/drawing/2014/main" id="{C873411D-FD95-644C-E09D-06C65880C47F}"/>
              </a:ext>
            </a:extLst>
          </p:cNvPr>
          <p:cNvSpPr/>
          <p:nvPr/>
        </p:nvSpPr>
        <p:spPr>
          <a:xfrm>
            <a:off x="190404" y="4769091"/>
            <a:ext cx="957580"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71ED6C2-A3B3-676B-B354-1C97DC616B42}"/>
              </a:ext>
            </a:extLst>
          </p:cNvPr>
          <p:cNvSpPr/>
          <p:nvPr/>
        </p:nvSpPr>
        <p:spPr>
          <a:xfrm>
            <a:off x="3884728" y="4769091"/>
            <a:ext cx="957580"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F4EBF15-ED2F-D70D-7EE6-5627357EB352}"/>
              </a:ext>
            </a:extLst>
          </p:cNvPr>
          <p:cNvSpPr/>
          <p:nvPr/>
        </p:nvSpPr>
        <p:spPr>
          <a:xfrm>
            <a:off x="7785004" y="4781791"/>
            <a:ext cx="906780" cy="444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4B302F6-D97A-ABF0-ADCD-27627FA99E8F}"/>
              </a:ext>
            </a:extLst>
          </p:cNvPr>
          <p:cNvSpPr/>
          <p:nvPr/>
        </p:nvSpPr>
        <p:spPr>
          <a:xfrm>
            <a:off x="473211" y="5090242"/>
            <a:ext cx="957580" cy="136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8E2B779-D8FC-E3A2-58E5-D24E2F56BC79}"/>
              </a:ext>
            </a:extLst>
          </p:cNvPr>
          <p:cNvSpPr/>
          <p:nvPr/>
        </p:nvSpPr>
        <p:spPr>
          <a:xfrm>
            <a:off x="4275189" y="5077542"/>
            <a:ext cx="957580" cy="136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004FB62-9FF8-9CAB-99EC-2C254B0A3DEA}"/>
              </a:ext>
            </a:extLst>
          </p:cNvPr>
          <p:cNvSpPr/>
          <p:nvPr/>
        </p:nvSpPr>
        <p:spPr>
          <a:xfrm>
            <a:off x="8137483" y="5077542"/>
            <a:ext cx="957580" cy="136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0" name="Picture 9" descr="A colorful circular object with lines and dots&#10;&#10;Description automatically generated">
            <a:extLst>
              <a:ext uri="{FF2B5EF4-FFF2-40B4-BE49-F238E27FC236}">
                <a16:creationId xmlns:a16="http://schemas.microsoft.com/office/drawing/2014/main" id="{11D91A27-C5FB-6766-FE54-ADB70794C5FC}"/>
              </a:ext>
            </a:extLst>
          </p:cNvPr>
          <p:cNvPicPr>
            <a:picLocks noChangeAspect="1"/>
          </p:cNvPicPr>
          <p:nvPr/>
        </p:nvPicPr>
        <p:blipFill rotWithShape="1">
          <a:blip r:embed="rId5"/>
          <a:srcRect l="13664" t="7524" b="8327"/>
          <a:stretch/>
        </p:blipFill>
        <p:spPr>
          <a:xfrm>
            <a:off x="8181975" y="2486025"/>
            <a:ext cx="3475700" cy="2540717"/>
          </a:xfrm>
          <a:prstGeom prst="rect">
            <a:avLst/>
          </a:prstGeom>
        </p:spPr>
      </p:pic>
      <p:sp>
        <p:nvSpPr>
          <p:cNvPr id="27" name="TextBox 26">
            <a:extLst>
              <a:ext uri="{FF2B5EF4-FFF2-40B4-BE49-F238E27FC236}">
                <a16:creationId xmlns:a16="http://schemas.microsoft.com/office/drawing/2014/main" id="{9B4188F3-3BE2-9306-C7EE-21664CBE83A7}"/>
              </a:ext>
            </a:extLst>
          </p:cNvPr>
          <p:cNvSpPr txBox="1"/>
          <p:nvPr/>
        </p:nvSpPr>
        <p:spPr>
          <a:xfrm>
            <a:off x="2118146" y="1908016"/>
            <a:ext cx="79488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Slow</a:t>
            </a:r>
          </a:p>
        </p:txBody>
      </p:sp>
      <p:sp>
        <p:nvSpPr>
          <p:cNvPr id="28" name="TextBox 27">
            <a:extLst>
              <a:ext uri="{FF2B5EF4-FFF2-40B4-BE49-F238E27FC236}">
                <a16:creationId xmlns:a16="http://schemas.microsoft.com/office/drawing/2014/main" id="{35D930C8-2E28-EBD1-1EDE-055755A966F8}"/>
              </a:ext>
            </a:extLst>
          </p:cNvPr>
          <p:cNvSpPr txBox="1"/>
          <p:nvPr/>
        </p:nvSpPr>
        <p:spPr>
          <a:xfrm>
            <a:off x="5541815" y="1909048"/>
            <a:ext cx="6970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Fast</a:t>
            </a:r>
          </a:p>
        </p:txBody>
      </p:sp>
      <p:sp>
        <p:nvSpPr>
          <p:cNvPr id="29" name="TextBox 28">
            <a:extLst>
              <a:ext uri="{FF2B5EF4-FFF2-40B4-BE49-F238E27FC236}">
                <a16:creationId xmlns:a16="http://schemas.microsoft.com/office/drawing/2014/main" id="{E4B6C012-B118-993C-380A-9D56E2D76DBD}"/>
              </a:ext>
            </a:extLst>
          </p:cNvPr>
          <p:cNvSpPr txBox="1"/>
          <p:nvPr/>
        </p:nvSpPr>
        <p:spPr>
          <a:xfrm>
            <a:off x="8990675" y="1908016"/>
            <a:ext cx="10060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Thumb</a:t>
            </a:r>
          </a:p>
        </p:txBody>
      </p:sp>
      <p:sp>
        <p:nvSpPr>
          <p:cNvPr id="5" name="Title 5">
            <a:extLst>
              <a:ext uri="{FF2B5EF4-FFF2-40B4-BE49-F238E27FC236}">
                <a16:creationId xmlns:a16="http://schemas.microsoft.com/office/drawing/2014/main" id="{C4A000E0-8D1E-3148-84BD-E5FE0403B056}"/>
              </a:ext>
            </a:extLst>
          </p:cNvPr>
          <p:cNvSpPr>
            <a:spLocks noGrp="1"/>
          </p:cNvSpPr>
          <p:nvPr>
            <p:ph type="title"/>
          </p:nvPr>
        </p:nvSpPr>
        <p:spPr>
          <a:xfrm>
            <a:off x="502920" y="298321"/>
            <a:ext cx="11130280" cy="756370"/>
          </a:xfrm>
        </p:spPr>
        <p:txBody>
          <a:bodyPr/>
          <a:lstStyle/>
          <a:p>
            <a:r>
              <a:rPr lang="en-GB" sz="4000" u="sng" dirty="0"/>
              <a:t>Topographies</a:t>
            </a:r>
            <a:r>
              <a:rPr lang="en-GB" sz="4000" dirty="0"/>
              <a:t> 	</a:t>
            </a:r>
            <a:r>
              <a:rPr lang="en-GB" sz="2800" dirty="0"/>
              <a:t>beta (13-30 Hz) - planning</a:t>
            </a:r>
            <a:endParaRPr lang="en-GB" dirty="0"/>
          </a:p>
        </p:txBody>
      </p:sp>
      <p:sp>
        <p:nvSpPr>
          <p:cNvPr id="8" name="TextBox 7">
            <a:extLst>
              <a:ext uri="{FF2B5EF4-FFF2-40B4-BE49-F238E27FC236}">
                <a16:creationId xmlns:a16="http://schemas.microsoft.com/office/drawing/2014/main" id="{754C5832-A8ED-6E4A-EE63-050CD041345B}"/>
              </a:ext>
            </a:extLst>
          </p:cNvPr>
          <p:cNvSpPr txBox="1"/>
          <p:nvPr/>
        </p:nvSpPr>
        <p:spPr>
          <a:xfrm>
            <a:off x="502920" y="6051238"/>
            <a:ext cx="4686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Beta ERD occurs over contralateral motor cortex</a:t>
            </a:r>
          </a:p>
        </p:txBody>
      </p:sp>
    </p:spTree>
    <p:extLst>
      <p:ext uri="{BB962C8B-B14F-4D97-AF65-F5344CB8AC3E}">
        <p14:creationId xmlns:p14="http://schemas.microsoft.com/office/powerpoint/2010/main" val="1009831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Snipped 1">
            <a:extLst>
              <a:ext uri="{FF2B5EF4-FFF2-40B4-BE49-F238E27FC236}">
                <a16:creationId xmlns:a16="http://schemas.microsoft.com/office/drawing/2014/main" id="{397E53A2-ABC9-C836-99F1-40F9B6FF2C4C}"/>
              </a:ext>
            </a:extLst>
          </p:cNvPr>
          <p:cNvSpPr/>
          <p:nvPr/>
        </p:nvSpPr>
        <p:spPr>
          <a:xfrm>
            <a:off x="4478430" y="1397659"/>
            <a:ext cx="4004734" cy="1717590"/>
          </a:xfrm>
          <a:prstGeom prst="snip2DiagRect">
            <a:avLst/>
          </a:prstGeom>
          <a:solidFill>
            <a:srgbClr val="10486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rPr>
              <a:t>Predictors of behaviour: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rPr>
              <a:t>- Which frequency band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rPr>
              <a:t>- at what time during preparation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rPr>
              <a:t>- predicts RT and sequence timing?</a:t>
            </a:r>
          </a:p>
        </p:txBody>
      </p:sp>
      <p:graphicFrame>
        <p:nvGraphicFramePr>
          <p:cNvPr id="4" name="Table 3">
            <a:extLst>
              <a:ext uri="{FF2B5EF4-FFF2-40B4-BE49-F238E27FC236}">
                <a16:creationId xmlns:a16="http://schemas.microsoft.com/office/drawing/2014/main" id="{53172225-20B2-7282-A43B-4063FEFFBAA6}"/>
              </a:ext>
            </a:extLst>
          </p:cNvPr>
          <p:cNvGraphicFramePr>
            <a:graphicFrameLocks noGrp="1"/>
          </p:cNvGraphicFramePr>
          <p:nvPr/>
        </p:nvGraphicFramePr>
        <p:xfrm>
          <a:off x="6480797" y="3742751"/>
          <a:ext cx="4890465" cy="2021771"/>
        </p:xfrm>
        <a:graphic>
          <a:graphicData uri="http://schemas.openxmlformats.org/drawingml/2006/table">
            <a:tbl>
              <a:tblPr firstRow="1" bandRow="1">
                <a:tableStyleId>{5C22544A-7EE6-4342-B048-85BDC9FD1C3A}</a:tableStyleId>
              </a:tblPr>
              <a:tblGrid>
                <a:gridCol w="978093">
                  <a:extLst>
                    <a:ext uri="{9D8B030D-6E8A-4147-A177-3AD203B41FA5}">
                      <a16:colId xmlns:a16="http://schemas.microsoft.com/office/drawing/2014/main" val="2304128980"/>
                    </a:ext>
                  </a:extLst>
                </a:gridCol>
                <a:gridCol w="978093">
                  <a:extLst>
                    <a:ext uri="{9D8B030D-6E8A-4147-A177-3AD203B41FA5}">
                      <a16:colId xmlns:a16="http://schemas.microsoft.com/office/drawing/2014/main" val="274839947"/>
                    </a:ext>
                  </a:extLst>
                </a:gridCol>
                <a:gridCol w="978093">
                  <a:extLst>
                    <a:ext uri="{9D8B030D-6E8A-4147-A177-3AD203B41FA5}">
                      <a16:colId xmlns:a16="http://schemas.microsoft.com/office/drawing/2014/main" val="1232654746"/>
                    </a:ext>
                  </a:extLst>
                </a:gridCol>
                <a:gridCol w="978093">
                  <a:extLst>
                    <a:ext uri="{9D8B030D-6E8A-4147-A177-3AD203B41FA5}">
                      <a16:colId xmlns:a16="http://schemas.microsoft.com/office/drawing/2014/main" val="2560567900"/>
                    </a:ext>
                  </a:extLst>
                </a:gridCol>
                <a:gridCol w="978093">
                  <a:extLst>
                    <a:ext uri="{9D8B030D-6E8A-4147-A177-3AD203B41FA5}">
                      <a16:colId xmlns:a16="http://schemas.microsoft.com/office/drawing/2014/main" val="217539221"/>
                    </a:ext>
                  </a:extLst>
                </a:gridCol>
              </a:tblGrid>
              <a:tr h="242497">
                <a:tc gridSpan="5">
                  <a:txBody>
                    <a:bodyPr/>
                    <a:lstStyle/>
                    <a:p>
                      <a:pPr algn="ctr"/>
                      <a:r>
                        <a:rPr lang="en-GB" sz="1600" dirty="0" err="1"/>
                        <a:t>timingAccuracy</a:t>
                      </a:r>
                      <a:r>
                        <a:rPr lang="en-GB" sz="1600" dirty="0"/>
                        <a: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345371">
                <a:tc>
                  <a:txBody>
                    <a:bodyPr/>
                    <a:lstStyle/>
                    <a:p>
                      <a:r>
                        <a:rPr lang="en-GB" sz="1600" dirty="0"/>
                        <a:t>0 – 1.5</a:t>
                      </a:r>
                    </a:p>
                  </a:txBody>
                  <a:tcPr/>
                </a:tc>
                <a:tc>
                  <a:txBody>
                    <a:bodyPr/>
                    <a:lstStyle/>
                    <a:p>
                      <a:r>
                        <a:rPr lang="en-GB" sz="1600" dirty="0"/>
                        <a:t>0 – 0.3</a:t>
                      </a:r>
                    </a:p>
                  </a:txBody>
                  <a:tcPr/>
                </a:tc>
                <a:tc>
                  <a:txBody>
                    <a:bodyPr/>
                    <a:lstStyle/>
                    <a:p>
                      <a:r>
                        <a:rPr lang="en-GB" sz="1600" dirty="0"/>
                        <a:t>0.4 - 0.7</a:t>
                      </a:r>
                    </a:p>
                  </a:txBody>
                  <a:tcPr/>
                </a:tc>
                <a:tc>
                  <a:txBody>
                    <a:bodyPr/>
                    <a:lstStyle/>
                    <a:p>
                      <a:r>
                        <a:rPr lang="en-GB" sz="1600" dirty="0"/>
                        <a:t>0.8 – 1.1</a:t>
                      </a:r>
                    </a:p>
                  </a:txBody>
                  <a:tcPr/>
                </a:tc>
                <a:tc>
                  <a:txBody>
                    <a:bodyPr/>
                    <a:lstStyle/>
                    <a:p>
                      <a:r>
                        <a:rPr lang="en-GB" sz="1600" dirty="0"/>
                        <a:t>1.2 -1.5</a:t>
                      </a:r>
                    </a:p>
                  </a:txBody>
                  <a:tcPr/>
                </a:tc>
                <a:extLst>
                  <a:ext uri="{0D108BD9-81ED-4DB2-BD59-A6C34878D82A}">
                    <a16:rowId xmlns:a16="http://schemas.microsoft.com/office/drawing/2014/main" val="662478133"/>
                  </a:ext>
                </a:extLst>
              </a:tr>
              <a:tr h="313495">
                <a:tc>
                  <a:txBody>
                    <a:bodyPr/>
                    <a:lstStyle/>
                    <a:p>
                      <a:r>
                        <a:rPr lang="en-GB" sz="1600" dirty="0"/>
                        <a:t>0.121</a:t>
                      </a:r>
                    </a:p>
                  </a:txBody>
                  <a:tcPr/>
                </a:tc>
                <a:tc>
                  <a:txBody>
                    <a:bodyPr/>
                    <a:lstStyle/>
                    <a:p>
                      <a:r>
                        <a:rPr lang="en-GB" sz="1600" dirty="0"/>
                        <a:t>0.256</a:t>
                      </a:r>
                    </a:p>
                  </a:txBody>
                  <a:tcPr/>
                </a:tc>
                <a:tc>
                  <a:txBody>
                    <a:bodyPr/>
                    <a:lstStyle/>
                    <a:p>
                      <a:r>
                        <a:rPr lang="en-GB" sz="1600" dirty="0"/>
                        <a:t>0.647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0.160</a:t>
                      </a:r>
                    </a:p>
                  </a:txBody>
                  <a:tcPr/>
                </a:tc>
                <a:tc>
                  <a:txBody>
                    <a:bodyPr/>
                    <a:lstStyle/>
                    <a:p>
                      <a:r>
                        <a:rPr lang="en-GB" sz="1600" dirty="0"/>
                        <a:t>0.430</a:t>
                      </a:r>
                    </a:p>
                  </a:txBody>
                  <a:tcPr/>
                </a:tc>
                <a:extLst>
                  <a:ext uri="{0D108BD9-81ED-4DB2-BD59-A6C34878D82A}">
                    <a16:rowId xmlns:a16="http://schemas.microsoft.com/office/drawing/2014/main" val="3707554627"/>
                  </a:ext>
                </a:extLst>
              </a:tr>
              <a:tr h="313495">
                <a:tc>
                  <a:txBody>
                    <a:bodyPr/>
                    <a:lstStyle/>
                    <a:p>
                      <a:r>
                        <a:rPr lang="en-GB" sz="1600" dirty="0"/>
                        <a:t>0.010</a:t>
                      </a:r>
                    </a:p>
                  </a:txBody>
                  <a:tcPr>
                    <a:solidFill>
                      <a:srgbClr val="CCCCFF"/>
                    </a:solidFill>
                  </a:tcPr>
                </a:tc>
                <a:tc>
                  <a:txBody>
                    <a:bodyPr/>
                    <a:lstStyle/>
                    <a:p>
                      <a:r>
                        <a:rPr lang="en-GB" sz="1600" dirty="0"/>
                        <a:t>0.248</a:t>
                      </a:r>
                    </a:p>
                  </a:txBody>
                  <a:tcPr/>
                </a:tc>
                <a:tc>
                  <a:txBody>
                    <a:bodyPr/>
                    <a:lstStyle/>
                    <a:p>
                      <a:r>
                        <a:rPr lang="en-GB" sz="1600" dirty="0"/>
                        <a:t>0.131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0.037</a:t>
                      </a:r>
                    </a:p>
                  </a:txBody>
                  <a:tcPr>
                    <a:solidFill>
                      <a:srgbClr val="CCCCFF"/>
                    </a:solidFill>
                  </a:tcPr>
                </a:tc>
                <a:tc>
                  <a:txBody>
                    <a:bodyPr/>
                    <a:lstStyle/>
                    <a:p>
                      <a:r>
                        <a:rPr lang="en-GB" sz="1600" dirty="0"/>
                        <a:t>0.160</a:t>
                      </a:r>
                    </a:p>
                  </a:txBody>
                  <a:tcPr/>
                </a:tc>
                <a:extLst>
                  <a:ext uri="{0D108BD9-81ED-4DB2-BD59-A6C34878D82A}">
                    <a16:rowId xmlns:a16="http://schemas.microsoft.com/office/drawing/2014/main" val="2325694585"/>
                  </a:ext>
                </a:extLst>
              </a:tr>
              <a:tr h="313495">
                <a:tc>
                  <a:txBody>
                    <a:bodyPr/>
                    <a:lstStyle/>
                    <a:p>
                      <a:r>
                        <a:rPr lang="en-GB" sz="1600" dirty="0"/>
                        <a:t>&lt;.001</a:t>
                      </a:r>
                    </a:p>
                  </a:txBody>
                  <a:tcPr>
                    <a:solidFill>
                      <a:srgbClr val="CCCCFF"/>
                    </a:solidFill>
                  </a:tcPr>
                </a:tc>
                <a:tc>
                  <a:txBody>
                    <a:bodyPr/>
                    <a:lstStyle/>
                    <a:p>
                      <a:r>
                        <a:rPr lang="en-GB" sz="1600" dirty="0"/>
                        <a:t>0.061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0.040</a:t>
                      </a:r>
                    </a:p>
                  </a:txBody>
                  <a:tcPr>
                    <a:solidFill>
                      <a:srgbClr val="CCCCFF"/>
                    </a:solidFill>
                  </a:tcPr>
                </a:tc>
                <a:tc>
                  <a:txBody>
                    <a:bodyPr/>
                    <a:lstStyle/>
                    <a:p>
                      <a:r>
                        <a:rPr lang="en-GB" sz="1600" dirty="0"/>
                        <a:t>0.007</a:t>
                      </a:r>
                    </a:p>
                  </a:txBody>
                  <a:tcPr>
                    <a:solidFill>
                      <a:srgbClr val="CCCCFF"/>
                    </a:solidFill>
                  </a:tcPr>
                </a:tc>
                <a:tc>
                  <a:txBody>
                    <a:bodyPr/>
                    <a:lstStyle/>
                    <a:p>
                      <a:r>
                        <a:rPr lang="en-GB" sz="1600" dirty="0"/>
                        <a:t>0.027</a:t>
                      </a:r>
                    </a:p>
                  </a:txBody>
                  <a:tcPr>
                    <a:solidFill>
                      <a:srgbClr val="CCCCFF"/>
                    </a:solidFill>
                  </a:tcPr>
                </a:tc>
                <a:extLst>
                  <a:ext uri="{0D108BD9-81ED-4DB2-BD59-A6C34878D82A}">
                    <a16:rowId xmlns:a16="http://schemas.microsoft.com/office/drawing/2014/main" val="401434028"/>
                  </a:ext>
                </a:extLst>
              </a:tr>
              <a:tr h="313495">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&lt;.001</a:t>
                      </a:r>
                    </a:p>
                  </a:txBody>
                  <a:tcPr>
                    <a:solidFill>
                      <a:srgbClr val="CCCCFF"/>
                    </a:solidFill>
                  </a:tcPr>
                </a:tc>
                <a:tc>
                  <a:txBody>
                    <a:bodyPr/>
                    <a:lstStyle/>
                    <a:p>
                      <a:r>
                        <a:rPr lang="en-GB" sz="1600" dirty="0"/>
                        <a:t>0.082</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0.030</a:t>
                      </a:r>
                    </a:p>
                  </a:txBody>
                  <a:tcPr>
                    <a:solidFill>
                      <a:srgbClr val="CCCCFF"/>
                    </a:solidFill>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0.004</a:t>
                      </a:r>
                    </a:p>
                  </a:txBody>
                  <a:tcPr>
                    <a:solidFill>
                      <a:srgbClr val="CCCCFF"/>
                    </a:solidFill>
                  </a:tcPr>
                </a:tc>
                <a:tc>
                  <a:txBody>
                    <a:bodyPr/>
                    <a:lstStyle/>
                    <a:p>
                      <a:r>
                        <a:rPr lang="en-GB" sz="1600" dirty="0"/>
                        <a:t>0.029</a:t>
                      </a:r>
                    </a:p>
                  </a:txBody>
                  <a:tcPr>
                    <a:solidFill>
                      <a:srgbClr val="CCCCFF"/>
                    </a:solidFill>
                  </a:tcPr>
                </a:tc>
                <a:extLst>
                  <a:ext uri="{0D108BD9-81ED-4DB2-BD59-A6C34878D82A}">
                    <a16:rowId xmlns:a16="http://schemas.microsoft.com/office/drawing/2014/main" val="183758546"/>
                  </a:ext>
                </a:extLst>
              </a:tr>
            </a:tbl>
          </a:graphicData>
        </a:graphic>
      </p:graphicFrame>
      <p:graphicFrame>
        <p:nvGraphicFramePr>
          <p:cNvPr id="7" name="Table 6">
            <a:extLst>
              <a:ext uri="{FF2B5EF4-FFF2-40B4-BE49-F238E27FC236}">
                <a16:creationId xmlns:a16="http://schemas.microsoft.com/office/drawing/2014/main" id="{4A7D75EF-9CBF-3678-8B31-6C35FF22B7B1}"/>
              </a:ext>
            </a:extLst>
          </p:cNvPr>
          <p:cNvGraphicFramePr>
            <a:graphicFrameLocks noGrp="1"/>
          </p:cNvGraphicFramePr>
          <p:nvPr/>
        </p:nvGraphicFramePr>
        <p:xfrm>
          <a:off x="502920" y="3742751"/>
          <a:ext cx="5868558" cy="2024258"/>
        </p:xfrm>
        <a:graphic>
          <a:graphicData uri="http://schemas.openxmlformats.org/drawingml/2006/table">
            <a:tbl>
              <a:tblPr firstRow="1" bandRow="1">
                <a:tableStyleId>{5C22544A-7EE6-4342-B048-85BDC9FD1C3A}</a:tableStyleId>
              </a:tblPr>
              <a:tblGrid>
                <a:gridCol w="978093">
                  <a:extLst>
                    <a:ext uri="{9D8B030D-6E8A-4147-A177-3AD203B41FA5}">
                      <a16:colId xmlns:a16="http://schemas.microsoft.com/office/drawing/2014/main" val="1584659174"/>
                    </a:ext>
                  </a:extLst>
                </a:gridCol>
                <a:gridCol w="978093">
                  <a:extLst>
                    <a:ext uri="{9D8B030D-6E8A-4147-A177-3AD203B41FA5}">
                      <a16:colId xmlns:a16="http://schemas.microsoft.com/office/drawing/2014/main" val="2304128980"/>
                    </a:ext>
                  </a:extLst>
                </a:gridCol>
                <a:gridCol w="978093">
                  <a:extLst>
                    <a:ext uri="{9D8B030D-6E8A-4147-A177-3AD203B41FA5}">
                      <a16:colId xmlns:a16="http://schemas.microsoft.com/office/drawing/2014/main" val="274839947"/>
                    </a:ext>
                  </a:extLst>
                </a:gridCol>
                <a:gridCol w="978093">
                  <a:extLst>
                    <a:ext uri="{9D8B030D-6E8A-4147-A177-3AD203B41FA5}">
                      <a16:colId xmlns:a16="http://schemas.microsoft.com/office/drawing/2014/main" val="1232654746"/>
                    </a:ext>
                  </a:extLst>
                </a:gridCol>
                <a:gridCol w="978093">
                  <a:extLst>
                    <a:ext uri="{9D8B030D-6E8A-4147-A177-3AD203B41FA5}">
                      <a16:colId xmlns:a16="http://schemas.microsoft.com/office/drawing/2014/main" val="2560567900"/>
                    </a:ext>
                  </a:extLst>
                </a:gridCol>
                <a:gridCol w="978093">
                  <a:extLst>
                    <a:ext uri="{9D8B030D-6E8A-4147-A177-3AD203B41FA5}">
                      <a16:colId xmlns:a16="http://schemas.microsoft.com/office/drawing/2014/main" val="217539221"/>
                    </a:ext>
                  </a:extLst>
                </a:gridCol>
              </a:tblGrid>
              <a:tr h="313495">
                <a:tc>
                  <a:txBody>
                    <a:bodyPr/>
                    <a:lstStyle/>
                    <a:p>
                      <a:r>
                        <a:rPr lang="en-GB" sz="1600" dirty="0"/>
                        <a:t>LMM</a:t>
                      </a:r>
                    </a:p>
                  </a:txBody>
                  <a:tcPr>
                    <a:solidFill>
                      <a:srgbClr val="104862"/>
                    </a:solidFill>
                  </a:tcPr>
                </a:tc>
                <a:tc gridSpan="5">
                  <a:txBody>
                    <a:bodyPr/>
                    <a:lstStyle/>
                    <a:p>
                      <a:pPr algn="ctr"/>
                      <a:r>
                        <a:rPr lang="en-GB" sz="16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347858">
                <a:tc>
                  <a:txBody>
                    <a:bodyPr/>
                    <a:lstStyle/>
                    <a:p>
                      <a:r>
                        <a:rPr lang="en-GB" sz="1600" dirty="0"/>
                        <a:t>power [s]</a:t>
                      </a:r>
                    </a:p>
                  </a:txBody>
                  <a:tcPr/>
                </a:tc>
                <a:tc>
                  <a:txBody>
                    <a:bodyPr/>
                    <a:lstStyle/>
                    <a:p>
                      <a:r>
                        <a:rPr lang="en-GB" sz="1600" dirty="0"/>
                        <a:t>0 – 1.5</a:t>
                      </a:r>
                    </a:p>
                  </a:txBody>
                  <a:tcPr/>
                </a:tc>
                <a:tc>
                  <a:txBody>
                    <a:bodyPr/>
                    <a:lstStyle/>
                    <a:p>
                      <a:r>
                        <a:rPr lang="en-GB" sz="1600" dirty="0"/>
                        <a:t>0 – 0.3</a:t>
                      </a:r>
                    </a:p>
                  </a:txBody>
                  <a:tcPr/>
                </a:tc>
                <a:tc>
                  <a:txBody>
                    <a:bodyPr/>
                    <a:lstStyle/>
                    <a:p>
                      <a:r>
                        <a:rPr lang="en-GB" sz="1600" dirty="0"/>
                        <a:t>0.4 - 0.7</a:t>
                      </a:r>
                    </a:p>
                  </a:txBody>
                  <a:tcPr/>
                </a:tc>
                <a:tc>
                  <a:txBody>
                    <a:bodyPr/>
                    <a:lstStyle/>
                    <a:p>
                      <a:r>
                        <a:rPr lang="en-GB" sz="1600" dirty="0"/>
                        <a:t>0.8 – 1.1</a:t>
                      </a:r>
                    </a:p>
                  </a:txBody>
                  <a:tcPr/>
                </a:tc>
                <a:tc>
                  <a:txBody>
                    <a:bodyPr/>
                    <a:lstStyle/>
                    <a:p>
                      <a:r>
                        <a:rPr lang="en-GB" sz="1600" dirty="0"/>
                        <a:t>1.2 -1.5</a:t>
                      </a:r>
                    </a:p>
                  </a:txBody>
                  <a:tcPr/>
                </a:tc>
                <a:extLst>
                  <a:ext uri="{0D108BD9-81ED-4DB2-BD59-A6C34878D82A}">
                    <a16:rowId xmlns:a16="http://schemas.microsoft.com/office/drawing/2014/main" val="662478133"/>
                  </a:ext>
                </a:extLst>
              </a:tr>
              <a:tr h="313495">
                <a:tc>
                  <a:txBody>
                    <a:bodyPr/>
                    <a:lstStyle/>
                    <a:p>
                      <a:r>
                        <a:rPr lang="en-GB" sz="1600" dirty="0"/>
                        <a:t>mu</a:t>
                      </a:r>
                    </a:p>
                  </a:txBody>
                  <a:tcPr/>
                </a:tc>
                <a:tc>
                  <a:txBody>
                    <a:bodyPr/>
                    <a:lstStyle/>
                    <a:p>
                      <a:r>
                        <a:rPr lang="en-GB" sz="1600" dirty="0"/>
                        <a:t>0.354</a:t>
                      </a:r>
                    </a:p>
                  </a:txBody>
                  <a:tcPr/>
                </a:tc>
                <a:tc>
                  <a:txBody>
                    <a:bodyPr/>
                    <a:lstStyle/>
                    <a:p>
                      <a:r>
                        <a:rPr lang="en-GB" sz="1600" dirty="0"/>
                        <a:t>0.203</a:t>
                      </a:r>
                    </a:p>
                  </a:txBody>
                  <a:tcPr/>
                </a:tc>
                <a:tc>
                  <a:txBody>
                    <a:bodyPr/>
                    <a:lstStyle/>
                    <a:p>
                      <a:r>
                        <a:rPr lang="en-GB" sz="16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0.013</a:t>
                      </a:r>
                    </a:p>
                  </a:txBody>
                  <a:tcPr>
                    <a:solidFill>
                      <a:srgbClr val="CCCCFF"/>
                    </a:solidFill>
                  </a:tcPr>
                </a:tc>
                <a:tc>
                  <a:txBody>
                    <a:bodyPr/>
                    <a:lstStyle/>
                    <a:p>
                      <a:r>
                        <a:rPr lang="en-GB" sz="1600" dirty="0"/>
                        <a:t>0.761</a:t>
                      </a:r>
                    </a:p>
                  </a:txBody>
                  <a:tcPr/>
                </a:tc>
                <a:extLst>
                  <a:ext uri="{0D108BD9-81ED-4DB2-BD59-A6C34878D82A}">
                    <a16:rowId xmlns:a16="http://schemas.microsoft.com/office/drawing/2014/main" val="3707554627"/>
                  </a:ext>
                </a:extLst>
              </a:tr>
              <a:tr h="313495">
                <a:tc>
                  <a:txBody>
                    <a:bodyPr/>
                    <a:lstStyle/>
                    <a:p>
                      <a:r>
                        <a:rPr lang="en-GB" sz="1600" dirty="0"/>
                        <a:t>lowBeta</a:t>
                      </a:r>
                    </a:p>
                  </a:txBody>
                  <a:tcPr/>
                </a:tc>
                <a:tc>
                  <a:txBody>
                    <a:bodyPr/>
                    <a:lstStyle/>
                    <a:p>
                      <a:r>
                        <a:rPr lang="en-GB" sz="1600" dirty="0"/>
                        <a:t>0.066</a:t>
                      </a:r>
                    </a:p>
                  </a:txBody>
                  <a:tcPr/>
                </a:tc>
                <a:tc>
                  <a:txBody>
                    <a:bodyPr/>
                    <a:lstStyle/>
                    <a:p>
                      <a:r>
                        <a:rPr lang="en-GB" sz="16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latin typeface="+mn-lt"/>
                          <a:ea typeface="+mn-ea"/>
                          <a:cs typeface="+mn-cs"/>
                        </a:rPr>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0.021</a:t>
                      </a:r>
                    </a:p>
                  </a:txBody>
                  <a:tcPr>
                    <a:solidFill>
                      <a:srgbClr val="CCCCFF"/>
                    </a:solidFill>
                  </a:tcPr>
                </a:tc>
                <a:tc>
                  <a:txBody>
                    <a:bodyPr/>
                    <a:lstStyle/>
                    <a:p>
                      <a:r>
                        <a:rPr lang="en-GB" sz="1600" dirty="0"/>
                        <a:t>0.992</a:t>
                      </a:r>
                    </a:p>
                  </a:txBody>
                  <a:tcPr/>
                </a:tc>
                <a:extLst>
                  <a:ext uri="{0D108BD9-81ED-4DB2-BD59-A6C34878D82A}">
                    <a16:rowId xmlns:a16="http://schemas.microsoft.com/office/drawing/2014/main" val="2325694585"/>
                  </a:ext>
                </a:extLst>
              </a:tr>
              <a:tr h="313495">
                <a:tc>
                  <a:txBody>
                    <a:bodyPr/>
                    <a:lstStyle/>
                    <a:p>
                      <a:r>
                        <a:rPr lang="en-GB" sz="1600" dirty="0"/>
                        <a:t>highBeta</a:t>
                      </a:r>
                    </a:p>
                  </a:txBody>
                  <a:tcPr/>
                </a:tc>
                <a:tc>
                  <a:txBody>
                    <a:bodyPr/>
                    <a:lstStyle/>
                    <a:p>
                      <a:r>
                        <a:rPr lang="en-GB" sz="1600" dirty="0"/>
                        <a:t>0.742</a:t>
                      </a:r>
                    </a:p>
                  </a:txBody>
                  <a:tcPr/>
                </a:tc>
                <a:tc>
                  <a:txBody>
                    <a:bodyPr/>
                    <a:lstStyle/>
                    <a:p>
                      <a:r>
                        <a:rPr lang="en-GB" sz="16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0.854</a:t>
                      </a:r>
                    </a:p>
                  </a:txBody>
                  <a:tcPr/>
                </a:tc>
                <a:tc>
                  <a:txBody>
                    <a:bodyPr/>
                    <a:lstStyle/>
                    <a:p>
                      <a:r>
                        <a:rPr lang="en-GB" sz="1600" dirty="0"/>
                        <a:t>0.083</a:t>
                      </a:r>
                    </a:p>
                  </a:txBody>
                  <a:tcPr/>
                </a:tc>
                <a:tc>
                  <a:txBody>
                    <a:bodyPr/>
                    <a:lstStyle/>
                    <a:p>
                      <a:r>
                        <a:rPr lang="en-GB" sz="1600" dirty="0"/>
                        <a:t>0.861</a:t>
                      </a:r>
                    </a:p>
                  </a:txBody>
                  <a:tcPr/>
                </a:tc>
                <a:extLst>
                  <a:ext uri="{0D108BD9-81ED-4DB2-BD59-A6C34878D82A}">
                    <a16:rowId xmlns:a16="http://schemas.microsoft.com/office/drawing/2014/main" val="401434028"/>
                  </a:ext>
                </a:extLst>
              </a:tr>
              <a:tr h="313495">
                <a:tc>
                  <a:txBody>
                    <a:bodyPr/>
                    <a:lstStyle/>
                    <a:p>
                      <a:r>
                        <a:rPr lang="en-GB" sz="16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0.246</a:t>
                      </a:r>
                    </a:p>
                  </a:txBody>
                  <a:tcPr/>
                </a:tc>
                <a:tc>
                  <a:txBody>
                    <a:bodyPr/>
                    <a:lstStyle/>
                    <a:p>
                      <a:r>
                        <a:rPr lang="en-GB" sz="16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0.022</a:t>
                      </a:r>
                    </a:p>
                  </a:txBody>
                  <a:tcPr>
                    <a:solidFill>
                      <a:srgbClr val="CCCCFF"/>
                    </a:solidFill>
                  </a:tcPr>
                </a:tc>
                <a:tc>
                  <a:txBody>
                    <a:bodyPr/>
                    <a:lstStyle/>
                    <a:p>
                      <a:r>
                        <a:rPr lang="en-GB" sz="1600" dirty="0"/>
                        <a:t>0.984</a:t>
                      </a:r>
                    </a:p>
                  </a:txBody>
                  <a:tcPr/>
                </a:tc>
                <a:extLst>
                  <a:ext uri="{0D108BD9-81ED-4DB2-BD59-A6C34878D82A}">
                    <a16:rowId xmlns:a16="http://schemas.microsoft.com/office/drawing/2014/main" val="183758546"/>
                  </a:ext>
                </a:extLst>
              </a:tr>
            </a:tbl>
          </a:graphicData>
        </a:graphic>
      </p:graphicFrame>
      <p:sp>
        <p:nvSpPr>
          <p:cNvPr id="25" name="Title 5">
            <a:extLst>
              <a:ext uri="{FF2B5EF4-FFF2-40B4-BE49-F238E27FC236}">
                <a16:creationId xmlns:a16="http://schemas.microsoft.com/office/drawing/2014/main" id="{7169270B-40D5-8DE3-3339-454D2778E21C}"/>
              </a:ext>
            </a:extLst>
          </p:cNvPr>
          <p:cNvSpPr txBox="1">
            <a:spLocks/>
          </p:cNvSpPr>
          <p:nvPr/>
        </p:nvSpPr>
        <p:spPr>
          <a:xfrm>
            <a:off x="502920" y="437429"/>
            <a:ext cx="6929132" cy="4781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000" b="0" i="0" u="sng"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Linear mixed models (LMMs)</a:t>
            </a:r>
          </a:p>
        </p:txBody>
      </p:sp>
      <p:pic>
        <p:nvPicPr>
          <p:cNvPr id="8" name="Picture 7" descr="A diagram of a sensor position plot&#10;&#10;Description automatically generated">
            <a:extLst>
              <a:ext uri="{FF2B5EF4-FFF2-40B4-BE49-F238E27FC236}">
                <a16:creationId xmlns:a16="http://schemas.microsoft.com/office/drawing/2014/main" id="{7EBD20EC-DED3-0B99-3DB9-48989FAB09A6}"/>
              </a:ext>
            </a:extLst>
          </p:cNvPr>
          <p:cNvPicPr>
            <a:picLocks noChangeAspect="1"/>
          </p:cNvPicPr>
          <p:nvPr/>
        </p:nvPicPr>
        <p:blipFill rotWithShape="1">
          <a:blip r:embed="rId3"/>
          <a:srcRect l="20341" t="7064" r="16233" b="9819"/>
          <a:stretch/>
        </p:blipFill>
        <p:spPr>
          <a:xfrm>
            <a:off x="1565830" y="2246104"/>
            <a:ext cx="1133474" cy="1114005"/>
          </a:xfrm>
          <a:prstGeom prst="rect">
            <a:avLst/>
          </a:prstGeom>
        </p:spPr>
      </p:pic>
      <p:sp>
        <p:nvSpPr>
          <p:cNvPr id="5" name="TextBox 4">
            <a:extLst>
              <a:ext uri="{FF2B5EF4-FFF2-40B4-BE49-F238E27FC236}">
                <a16:creationId xmlns:a16="http://schemas.microsoft.com/office/drawing/2014/main" id="{8A113216-AA87-F1DC-989F-8BB6BAC6D72D}"/>
              </a:ext>
            </a:extLst>
          </p:cNvPr>
          <p:cNvSpPr txBox="1"/>
          <p:nvPr/>
        </p:nvSpPr>
        <p:spPr>
          <a:xfrm>
            <a:off x="473685" y="6208475"/>
            <a:ext cx="59447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Beta power between 0.4 - 1.1s is most predictive of behaviour</a:t>
            </a:r>
          </a:p>
        </p:txBody>
      </p:sp>
      <p:sp>
        <p:nvSpPr>
          <p:cNvPr id="9" name="TextBox 8">
            <a:extLst>
              <a:ext uri="{FF2B5EF4-FFF2-40B4-BE49-F238E27FC236}">
                <a16:creationId xmlns:a16="http://schemas.microsoft.com/office/drawing/2014/main" id="{948F8CA7-B97D-AEE3-2253-00C4890D8095}"/>
              </a:ext>
            </a:extLst>
          </p:cNvPr>
          <p:cNvSpPr txBox="1"/>
          <p:nvPr/>
        </p:nvSpPr>
        <p:spPr>
          <a:xfrm>
            <a:off x="10492303" y="3429000"/>
            <a:ext cx="878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panose="020F0502020204030204"/>
                <a:ea typeface="+mn-ea"/>
                <a:cs typeface="+mn-cs"/>
              </a:rPr>
              <a:t>p-values</a:t>
            </a: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69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Snipped 1">
            <a:extLst>
              <a:ext uri="{FF2B5EF4-FFF2-40B4-BE49-F238E27FC236}">
                <a16:creationId xmlns:a16="http://schemas.microsoft.com/office/drawing/2014/main" id="{397E53A2-ABC9-C836-99F1-40F9B6FF2C4C}"/>
              </a:ext>
            </a:extLst>
          </p:cNvPr>
          <p:cNvSpPr/>
          <p:nvPr/>
        </p:nvSpPr>
        <p:spPr>
          <a:xfrm>
            <a:off x="4478430" y="1397659"/>
            <a:ext cx="4004734" cy="1717590"/>
          </a:xfrm>
          <a:prstGeom prst="snip2DiagRect">
            <a:avLst/>
          </a:prstGeom>
          <a:solidFill>
            <a:srgbClr val="10486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Predictors of behaviour: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 Which frequency band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 at what time during preparation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 predicts RT and sequence timing?</a:t>
            </a:r>
          </a:p>
        </p:txBody>
      </p:sp>
      <p:graphicFrame>
        <p:nvGraphicFramePr>
          <p:cNvPr id="4" name="Table 3">
            <a:extLst>
              <a:ext uri="{FF2B5EF4-FFF2-40B4-BE49-F238E27FC236}">
                <a16:creationId xmlns:a16="http://schemas.microsoft.com/office/drawing/2014/main" id="{53172225-20B2-7282-A43B-4063FEFFBAA6}"/>
              </a:ext>
            </a:extLst>
          </p:cNvPr>
          <p:cNvGraphicFramePr>
            <a:graphicFrameLocks noGrp="1"/>
          </p:cNvGraphicFramePr>
          <p:nvPr/>
        </p:nvGraphicFramePr>
        <p:xfrm>
          <a:off x="6480797" y="3742751"/>
          <a:ext cx="4890465" cy="2357051"/>
        </p:xfrm>
        <a:graphic>
          <a:graphicData uri="http://schemas.openxmlformats.org/drawingml/2006/table">
            <a:tbl>
              <a:tblPr firstRow="1" bandRow="1">
                <a:tableStyleId>{5C22544A-7EE6-4342-B048-85BDC9FD1C3A}</a:tableStyleId>
              </a:tblPr>
              <a:tblGrid>
                <a:gridCol w="978093">
                  <a:extLst>
                    <a:ext uri="{9D8B030D-6E8A-4147-A177-3AD203B41FA5}">
                      <a16:colId xmlns:a16="http://schemas.microsoft.com/office/drawing/2014/main" val="2304128980"/>
                    </a:ext>
                  </a:extLst>
                </a:gridCol>
                <a:gridCol w="978093">
                  <a:extLst>
                    <a:ext uri="{9D8B030D-6E8A-4147-A177-3AD203B41FA5}">
                      <a16:colId xmlns:a16="http://schemas.microsoft.com/office/drawing/2014/main" val="274839947"/>
                    </a:ext>
                  </a:extLst>
                </a:gridCol>
                <a:gridCol w="978093">
                  <a:extLst>
                    <a:ext uri="{9D8B030D-6E8A-4147-A177-3AD203B41FA5}">
                      <a16:colId xmlns:a16="http://schemas.microsoft.com/office/drawing/2014/main" val="1232654746"/>
                    </a:ext>
                  </a:extLst>
                </a:gridCol>
                <a:gridCol w="978093">
                  <a:extLst>
                    <a:ext uri="{9D8B030D-6E8A-4147-A177-3AD203B41FA5}">
                      <a16:colId xmlns:a16="http://schemas.microsoft.com/office/drawing/2014/main" val="2560567900"/>
                    </a:ext>
                  </a:extLst>
                </a:gridCol>
                <a:gridCol w="978093">
                  <a:extLst>
                    <a:ext uri="{9D8B030D-6E8A-4147-A177-3AD203B41FA5}">
                      <a16:colId xmlns:a16="http://schemas.microsoft.com/office/drawing/2014/main" val="217539221"/>
                    </a:ext>
                  </a:extLst>
                </a:gridCol>
              </a:tblGrid>
              <a:tr h="242497">
                <a:tc gridSpan="5">
                  <a:txBody>
                    <a:bodyPr/>
                    <a:lstStyle/>
                    <a:p>
                      <a:pPr algn="ctr"/>
                      <a:r>
                        <a:rPr lang="en-GB" sz="1600" dirty="0" err="1"/>
                        <a:t>timingAccuracy</a:t>
                      </a:r>
                      <a:r>
                        <a:rPr lang="en-GB" sz="1600" dirty="0"/>
                        <a: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345371">
                <a:tc>
                  <a:txBody>
                    <a:bodyPr/>
                    <a:lstStyle/>
                    <a:p>
                      <a:r>
                        <a:rPr lang="en-GB" sz="1600" dirty="0"/>
                        <a:t>0 – 1.5</a:t>
                      </a:r>
                    </a:p>
                  </a:txBody>
                  <a:tcPr/>
                </a:tc>
                <a:tc>
                  <a:txBody>
                    <a:bodyPr/>
                    <a:lstStyle/>
                    <a:p>
                      <a:r>
                        <a:rPr lang="en-GB" sz="1600" dirty="0"/>
                        <a:t>0 – 0.3</a:t>
                      </a:r>
                    </a:p>
                  </a:txBody>
                  <a:tcPr/>
                </a:tc>
                <a:tc>
                  <a:txBody>
                    <a:bodyPr/>
                    <a:lstStyle/>
                    <a:p>
                      <a:r>
                        <a:rPr lang="en-GB" sz="1600" dirty="0"/>
                        <a:t>0.4 - 0.7</a:t>
                      </a:r>
                    </a:p>
                  </a:txBody>
                  <a:tcPr/>
                </a:tc>
                <a:tc>
                  <a:txBody>
                    <a:bodyPr/>
                    <a:lstStyle/>
                    <a:p>
                      <a:r>
                        <a:rPr lang="en-GB" sz="1600" dirty="0"/>
                        <a:t>0.8 – 1.1</a:t>
                      </a:r>
                    </a:p>
                  </a:txBody>
                  <a:tcPr/>
                </a:tc>
                <a:tc>
                  <a:txBody>
                    <a:bodyPr/>
                    <a:lstStyle/>
                    <a:p>
                      <a:r>
                        <a:rPr lang="en-GB" sz="1600" dirty="0"/>
                        <a:t>1.2 -1.5</a:t>
                      </a:r>
                    </a:p>
                  </a:txBody>
                  <a:tcPr/>
                </a:tc>
                <a:extLst>
                  <a:ext uri="{0D108BD9-81ED-4DB2-BD59-A6C34878D82A}">
                    <a16:rowId xmlns:a16="http://schemas.microsoft.com/office/drawing/2014/main" val="662478133"/>
                  </a:ext>
                </a:extLst>
              </a:tr>
              <a:tr h="313495">
                <a:tc>
                  <a:txBody>
                    <a:bodyPr/>
                    <a:lstStyle/>
                    <a:p>
                      <a:r>
                        <a:rPr lang="en-GB" sz="1600" dirty="0"/>
                        <a:t>0.121</a:t>
                      </a:r>
                    </a:p>
                  </a:txBody>
                  <a:tcPr/>
                </a:tc>
                <a:tc>
                  <a:txBody>
                    <a:bodyPr/>
                    <a:lstStyle/>
                    <a:p>
                      <a:r>
                        <a:rPr lang="en-GB" sz="1600" dirty="0"/>
                        <a:t>0.256</a:t>
                      </a:r>
                    </a:p>
                  </a:txBody>
                  <a:tcPr/>
                </a:tc>
                <a:tc>
                  <a:txBody>
                    <a:bodyPr/>
                    <a:lstStyle/>
                    <a:p>
                      <a:r>
                        <a:rPr lang="en-GB" sz="1600" dirty="0"/>
                        <a:t>0.647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0.160</a:t>
                      </a:r>
                    </a:p>
                  </a:txBody>
                  <a:tcPr/>
                </a:tc>
                <a:tc>
                  <a:txBody>
                    <a:bodyPr/>
                    <a:lstStyle/>
                    <a:p>
                      <a:r>
                        <a:rPr lang="en-GB" sz="1600" dirty="0"/>
                        <a:t>0.430</a:t>
                      </a:r>
                    </a:p>
                  </a:txBody>
                  <a:tcPr/>
                </a:tc>
                <a:extLst>
                  <a:ext uri="{0D108BD9-81ED-4DB2-BD59-A6C34878D82A}">
                    <a16:rowId xmlns:a16="http://schemas.microsoft.com/office/drawing/2014/main" val="3707554627"/>
                  </a:ext>
                </a:extLst>
              </a:tr>
              <a:tr h="313495">
                <a:tc>
                  <a:txBody>
                    <a:bodyPr/>
                    <a:lstStyle/>
                    <a:p>
                      <a:r>
                        <a:rPr lang="en-GB" sz="1600" dirty="0"/>
                        <a:t>0.010</a:t>
                      </a:r>
                    </a:p>
                  </a:txBody>
                  <a:tcPr>
                    <a:solidFill>
                      <a:srgbClr val="CCCCFF"/>
                    </a:solidFill>
                  </a:tcPr>
                </a:tc>
                <a:tc>
                  <a:txBody>
                    <a:bodyPr/>
                    <a:lstStyle/>
                    <a:p>
                      <a:r>
                        <a:rPr lang="en-GB" sz="1600" dirty="0"/>
                        <a:t>0.248</a:t>
                      </a:r>
                    </a:p>
                  </a:txBody>
                  <a:tcPr/>
                </a:tc>
                <a:tc>
                  <a:txBody>
                    <a:bodyPr/>
                    <a:lstStyle/>
                    <a:p>
                      <a:r>
                        <a:rPr lang="en-GB" sz="1600" dirty="0"/>
                        <a:t>0.131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0.037</a:t>
                      </a:r>
                    </a:p>
                  </a:txBody>
                  <a:tcPr>
                    <a:solidFill>
                      <a:srgbClr val="CCCCFF"/>
                    </a:solidFill>
                  </a:tcPr>
                </a:tc>
                <a:tc>
                  <a:txBody>
                    <a:bodyPr/>
                    <a:lstStyle/>
                    <a:p>
                      <a:r>
                        <a:rPr lang="en-GB" sz="1600" dirty="0"/>
                        <a:t>0.160</a:t>
                      </a:r>
                    </a:p>
                  </a:txBody>
                  <a:tcPr/>
                </a:tc>
                <a:extLst>
                  <a:ext uri="{0D108BD9-81ED-4DB2-BD59-A6C34878D82A}">
                    <a16:rowId xmlns:a16="http://schemas.microsoft.com/office/drawing/2014/main" val="2325694585"/>
                  </a:ext>
                </a:extLst>
              </a:tr>
              <a:tr h="313495">
                <a:tc>
                  <a:txBody>
                    <a:bodyPr/>
                    <a:lstStyle/>
                    <a:p>
                      <a:r>
                        <a:rPr lang="en-GB" sz="1600" dirty="0"/>
                        <a:t>&lt;.001</a:t>
                      </a:r>
                    </a:p>
                  </a:txBody>
                  <a:tcPr>
                    <a:solidFill>
                      <a:srgbClr val="CCCCFF"/>
                    </a:solidFill>
                  </a:tcPr>
                </a:tc>
                <a:tc>
                  <a:txBody>
                    <a:bodyPr/>
                    <a:lstStyle/>
                    <a:p>
                      <a:r>
                        <a:rPr lang="en-GB" sz="1600" dirty="0"/>
                        <a:t>0.061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0.040</a:t>
                      </a:r>
                    </a:p>
                  </a:txBody>
                  <a:tcPr>
                    <a:solidFill>
                      <a:srgbClr val="CCCCFF"/>
                    </a:solidFill>
                  </a:tcPr>
                </a:tc>
                <a:tc>
                  <a:txBody>
                    <a:bodyPr/>
                    <a:lstStyle/>
                    <a:p>
                      <a:pPr marL="0" algn="l" defTabSz="914400" rtl="0" eaLnBrk="1" latinLnBrk="0" hangingPunct="1"/>
                      <a:r>
                        <a:rPr lang="en-GB" sz="1600" kern="1200" dirty="0">
                          <a:solidFill>
                            <a:schemeClr val="dk1"/>
                          </a:solidFill>
                          <a:latin typeface="+mn-lt"/>
                          <a:ea typeface="+mn-ea"/>
                          <a:cs typeface="+mn-cs"/>
                        </a:rPr>
                        <a:t>0.007</a:t>
                      </a:r>
                    </a:p>
                  </a:txBody>
                  <a:tcPr>
                    <a:solidFill>
                      <a:srgbClr val="CCCCFF"/>
                    </a:solidFill>
                  </a:tcPr>
                </a:tc>
                <a:tc>
                  <a:txBody>
                    <a:bodyPr/>
                    <a:lstStyle/>
                    <a:p>
                      <a:pPr marL="0" algn="l" defTabSz="914400" rtl="0" eaLnBrk="1" latinLnBrk="0" hangingPunct="1"/>
                      <a:r>
                        <a:rPr lang="en-GB" sz="1600" kern="1200" dirty="0">
                          <a:solidFill>
                            <a:schemeClr val="dk1"/>
                          </a:solidFill>
                          <a:latin typeface="+mn-lt"/>
                          <a:ea typeface="+mn-ea"/>
                          <a:cs typeface="+mn-cs"/>
                        </a:rPr>
                        <a:t>0.027</a:t>
                      </a:r>
                    </a:p>
                  </a:txBody>
                  <a:tcPr>
                    <a:solidFill>
                      <a:srgbClr val="CCCCFF"/>
                    </a:solidFill>
                  </a:tcPr>
                </a:tc>
                <a:extLst>
                  <a:ext uri="{0D108BD9-81ED-4DB2-BD59-A6C34878D82A}">
                    <a16:rowId xmlns:a16="http://schemas.microsoft.com/office/drawing/2014/main" val="401434028"/>
                  </a:ext>
                </a:extLst>
              </a:tr>
              <a:tr h="313495">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&lt;.001</a:t>
                      </a:r>
                    </a:p>
                  </a:txBody>
                  <a:tcPr>
                    <a:solidFill>
                      <a:srgbClr val="CCCCFF"/>
                    </a:solidFill>
                  </a:tcPr>
                </a:tc>
                <a:tc>
                  <a:txBody>
                    <a:bodyPr/>
                    <a:lstStyle/>
                    <a:p>
                      <a:r>
                        <a:rPr lang="en-GB" sz="1600" dirty="0"/>
                        <a:t>0.082</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0.030</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latin typeface="+mn-lt"/>
                          <a:ea typeface="+mn-ea"/>
                          <a:cs typeface="+mn-cs"/>
                        </a:rPr>
                        <a:t>0.004</a:t>
                      </a:r>
                    </a:p>
                  </a:txBody>
                  <a:tcPr>
                    <a:solidFill>
                      <a:srgbClr val="CCCCFF"/>
                    </a:solidFill>
                  </a:tcPr>
                </a:tc>
                <a:tc>
                  <a:txBody>
                    <a:bodyPr/>
                    <a:lstStyle/>
                    <a:p>
                      <a:pPr marL="0" algn="l" defTabSz="914400" rtl="0" eaLnBrk="1" latinLnBrk="0" hangingPunct="1"/>
                      <a:r>
                        <a:rPr lang="en-GB" sz="1600" kern="1200" dirty="0">
                          <a:solidFill>
                            <a:schemeClr val="dk1"/>
                          </a:solidFill>
                          <a:latin typeface="+mn-lt"/>
                          <a:ea typeface="+mn-ea"/>
                          <a:cs typeface="+mn-cs"/>
                        </a:rPr>
                        <a:t>0.029</a:t>
                      </a:r>
                    </a:p>
                  </a:txBody>
                  <a:tcPr>
                    <a:solidFill>
                      <a:srgbClr val="CCCCFF"/>
                    </a:solidFill>
                  </a:tcPr>
                </a:tc>
                <a:extLst>
                  <a:ext uri="{0D108BD9-81ED-4DB2-BD59-A6C34878D82A}">
                    <a16:rowId xmlns:a16="http://schemas.microsoft.com/office/drawing/2014/main" val="183758546"/>
                  </a:ext>
                </a:extLst>
              </a:tr>
              <a:tr h="313495">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0.027</a:t>
                      </a:r>
                    </a:p>
                  </a:txBody>
                  <a:tcPr>
                    <a:solidFill>
                      <a:srgbClr val="FFFF00"/>
                    </a:solidFill>
                  </a:tcPr>
                </a:tc>
                <a:tc>
                  <a:txBody>
                    <a:bodyPr/>
                    <a:lstStyle/>
                    <a:p>
                      <a:r>
                        <a:rPr lang="en-GB" sz="1600" dirty="0"/>
                        <a:t>0.129</a:t>
                      </a:r>
                    </a:p>
                  </a:txBody>
                  <a:tcPr>
                    <a:solidFill>
                      <a:srgbClr val="E7ECE8"/>
                    </a:solidFill>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0.137</a:t>
                      </a:r>
                    </a:p>
                  </a:txBody>
                  <a:tcPr>
                    <a:solidFill>
                      <a:srgbClr val="E7EC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latin typeface="+mn-lt"/>
                          <a:ea typeface="+mn-ea"/>
                          <a:cs typeface="+mn-cs"/>
                        </a:rPr>
                        <a:t>0.271</a:t>
                      </a:r>
                    </a:p>
                  </a:txBody>
                  <a:tcPr>
                    <a:solidFill>
                      <a:srgbClr val="E7ECE8"/>
                    </a:solidFill>
                  </a:tcPr>
                </a:tc>
                <a:tc>
                  <a:txBody>
                    <a:bodyPr/>
                    <a:lstStyle/>
                    <a:p>
                      <a:pPr marL="0" algn="l" defTabSz="914400" rtl="0" eaLnBrk="1" latinLnBrk="0" hangingPunct="1"/>
                      <a:r>
                        <a:rPr lang="en-GB" sz="1600" kern="1200" dirty="0">
                          <a:solidFill>
                            <a:schemeClr val="dk1"/>
                          </a:solidFill>
                          <a:latin typeface="+mn-lt"/>
                          <a:ea typeface="+mn-ea"/>
                          <a:cs typeface="+mn-cs"/>
                        </a:rPr>
                        <a:t>0.239</a:t>
                      </a:r>
                    </a:p>
                  </a:txBody>
                  <a:tcPr>
                    <a:solidFill>
                      <a:srgbClr val="E7ECE8"/>
                    </a:solidFill>
                  </a:tcPr>
                </a:tc>
                <a:extLst>
                  <a:ext uri="{0D108BD9-81ED-4DB2-BD59-A6C34878D82A}">
                    <a16:rowId xmlns:a16="http://schemas.microsoft.com/office/drawing/2014/main" val="3371279733"/>
                  </a:ext>
                </a:extLst>
              </a:tr>
            </a:tbl>
          </a:graphicData>
        </a:graphic>
      </p:graphicFrame>
      <p:graphicFrame>
        <p:nvGraphicFramePr>
          <p:cNvPr id="7" name="Table 6">
            <a:extLst>
              <a:ext uri="{FF2B5EF4-FFF2-40B4-BE49-F238E27FC236}">
                <a16:creationId xmlns:a16="http://schemas.microsoft.com/office/drawing/2014/main" id="{4A7D75EF-9CBF-3678-8B31-6C35FF22B7B1}"/>
              </a:ext>
            </a:extLst>
          </p:cNvPr>
          <p:cNvGraphicFramePr>
            <a:graphicFrameLocks noGrp="1"/>
          </p:cNvGraphicFramePr>
          <p:nvPr/>
        </p:nvGraphicFramePr>
        <p:xfrm>
          <a:off x="502920" y="3742751"/>
          <a:ext cx="5868558" cy="2359538"/>
        </p:xfrm>
        <a:graphic>
          <a:graphicData uri="http://schemas.openxmlformats.org/drawingml/2006/table">
            <a:tbl>
              <a:tblPr firstRow="1" bandRow="1">
                <a:tableStyleId>{5C22544A-7EE6-4342-B048-85BDC9FD1C3A}</a:tableStyleId>
              </a:tblPr>
              <a:tblGrid>
                <a:gridCol w="1023876">
                  <a:extLst>
                    <a:ext uri="{9D8B030D-6E8A-4147-A177-3AD203B41FA5}">
                      <a16:colId xmlns:a16="http://schemas.microsoft.com/office/drawing/2014/main" val="1584659174"/>
                    </a:ext>
                  </a:extLst>
                </a:gridCol>
                <a:gridCol w="932310">
                  <a:extLst>
                    <a:ext uri="{9D8B030D-6E8A-4147-A177-3AD203B41FA5}">
                      <a16:colId xmlns:a16="http://schemas.microsoft.com/office/drawing/2014/main" val="2304128980"/>
                    </a:ext>
                  </a:extLst>
                </a:gridCol>
                <a:gridCol w="978093">
                  <a:extLst>
                    <a:ext uri="{9D8B030D-6E8A-4147-A177-3AD203B41FA5}">
                      <a16:colId xmlns:a16="http://schemas.microsoft.com/office/drawing/2014/main" val="274839947"/>
                    </a:ext>
                  </a:extLst>
                </a:gridCol>
                <a:gridCol w="978093">
                  <a:extLst>
                    <a:ext uri="{9D8B030D-6E8A-4147-A177-3AD203B41FA5}">
                      <a16:colId xmlns:a16="http://schemas.microsoft.com/office/drawing/2014/main" val="1232654746"/>
                    </a:ext>
                  </a:extLst>
                </a:gridCol>
                <a:gridCol w="978093">
                  <a:extLst>
                    <a:ext uri="{9D8B030D-6E8A-4147-A177-3AD203B41FA5}">
                      <a16:colId xmlns:a16="http://schemas.microsoft.com/office/drawing/2014/main" val="2560567900"/>
                    </a:ext>
                  </a:extLst>
                </a:gridCol>
                <a:gridCol w="978093">
                  <a:extLst>
                    <a:ext uri="{9D8B030D-6E8A-4147-A177-3AD203B41FA5}">
                      <a16:colId xmlns:a16="http://schemas.microsoft.com/office/drawing/2014/main" val="217539221"/>
                    </a:ext>
                  </a:extLst>
                </a:gridCol>
              </a:tblGrid>
              <a:tr h="313495">
                <a:tc>
                  <a:txBody>
                    <a:bodyPr/>
                    <a:lstStyle/>
                    <a:p>
                      <a:r>
                        <a:rPr lang="en-GB" sz="1600" dirty="0"/>
                        <a:t>LMM</a:t>
                      </a:r>
                    </a:p>
                  </a:txBody>
                  <a:tcPr>
                    <a:solidFill>
                      <a:srgbClr val="104862"/>
                    </a:solidFill>
                  </a:tcPr>
                </a:tc>
                <a:tc gridSpan="5">
                  <a:txBody>
                    <a:bodyPr/>
                    <a:lstStyle/>
                    <a:p>
                      <a:pPr algn="ctr"/>
                      <a:r>
                        <a:rPr lang="en-GB" sz="16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347858">
                <a:tc>
                  <a:txBody>
                    <a:bodyPr/>
                    <a:lstStyle/>
                    <a:p>
                      <a:r>
                        <a:rPr lang="en-GB" sz="1600" dirty="0"/>
                        <a:t>power [s]</a:t>
                      </a:r>
                    </a:p>
                  </a:txBody>
                  <a:tcPr/>
                </a:tc>
                <a:tc>
                  <a:txBody>
                    <a:bodyPr/>
                    <a:lstStyle/>
                    <a:p>
                      <a:r>
                        <a:rPr lang="en-GB" sz="1600" dirty="0"/>
                        <a:t>0 – 1.5</a:t>
                      </a:r>
                    </a:p>
                  </a:txBody>
                  <a:tcPr/>
                </a:tc>
                <a:tc>
                  <a:txBody>
                    <a:bodyPr/>
                    <a:lstStyle/>
                    <a:p>
                      <a:r>
                        <a:rPr lang="en-GB" sz="1600" dirty="0"/>
                        <a:t>0 – 0.3</a:t>
                      </a:r>
                    </a:p>
                  </a:txBody>
                  <a:tcPr/>
                </a:tc>
                <a:tc>
                  <a:txBody>
                    <a:bodyPr/>
                    <a:lstStyle/>
                    <a:p>
                      <a:r>
                        <a:rPr lang="en-GB" sz="1600" dirty="0"/>
                        <a:t>0.4 - 0.7</a:t>
                      </a:r>
                    </a:p>
                  </a:txBody>
                  <a:tcPr/>
                </a:tc>
                <a:tc>
                  <a:txBody>
                    <a:bodyPr/>
                    <a:lstStyle/>
                    <a:p>
                      <a:r>
                        <a:rPr lang="en-GB" sz="1600" dirty="0"/>
                        <a:t>0.8 – 1.1</a:t>
                      </a:r>
                    </a:p>
                  </a:txBody>
                  <a:tcPr/>
                </a:tc>
                <a:tc>
                  <a:txBody>
                    <a:bodyPr/>
                    <a:lstStyle/>
                    <a:p>
                      <a:r>
                        <a:rPr lang="en-GB" sz="1600" dirty="0"/>
                        <a:t>1.2 -1.5</a:t>
                      </a:r>
                    </a:p>
                  </a:txBody>
                  <a:tcPr/>
                </a:tc>
                <a:extLst>
                  <a:ext uri="{0D108BD9-81ED-4DB2-BD59-A6C34878D82A}">
                    <a16:rowId xmlns:a16="http://schemas.microsoft.com/office/drawing/2014/main" val="662478133"/>
                  </a:ext>
                </a:extLst>
              </a:tr>
              <a:tr h="313495">
                <a:tc>
                  <a:txBody>
                    <a:bodyPr/>
                    <a:lstStyle/>
                    <a:p>
                      <a:r>
                        <a:rPr lang="en-GB" sz="1600" dirty="0"/>
                        <a:t>mu</a:t>
                      </a:r>
                    </a:p>
                  </a:txBody>
                  <a:tcPr/>
                </a:tc>
                <a:tc>
                  <a:txBody>
                    <a:bodyPr/>
                    <a:lstStyle/>
                    <a:p>
                      <a:r>
                        <a:rPr lang="en-GB" sz="1600" dirty="0"/>
                        <a:t>0.354</a:t>
                      </a:r>
                    </a:p>
                  </a:txBody>
                  <a:tcPr/>
                </a:tc>
                <a:tc>
                  <a:txBody>
                    <a:bodyPr/>
                    <a:lstStyle/>
                    <a:p>
                      <a:r>
                        <a:rPr lang="en-GB" sz="1600" dirty="0"/>
                        <a:t>0.203</a:t>
                      </a:r>
                    </a:p>
                  </a:txBody>
                  <a:tcPr/>
                </a:tc>
                <a:tc>
                  <a:txBody>
                    <a:bodyPr/>
                    <a:lstStyle/>
                    <a:p>
                      <a:r>
                        <a:rPr lang="en-GB" sz="16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0.013</a:t>
                      </a:r>
                    </a:p>
                  </a:txBody>
                  <a:tcPr>
                    <a:solidFill>
                      <a:srgbClr val="CCCCFF"/>
                    </a:solidFill>
                  </a:tcPr>
                </a:tc>
                <a:tc>
                  <a:txBody>
                    <a:bodyPr/>
                    <a:lstStyle/>
                    <a:p>
                      <a:r>
                        <a:rPr lang="en-GB" sz="1600" dirty="0"/>
                        <a:t>0.761</a:t>
                      </a:r>
                    </a:p>
                  </a:txBody>
                  <a:tcPr/>
                </a:tc>
                <a:extLst>
                  <a:ext uri="{0D108BD9-81ED-4DB2-BD59-A6C34878D82A}">
                    <a16:rowId xmlns:a16="http://schemas.microsoft.com/office/drawing/2014/main" val="3707554627"/>
                  </a:ext>
                </a:extLst>
              </a:tr>
              <a:tr h="313495">
                <a:tc>
                  <a:txBody>
                    <a:bodyPr/>
                    <a:lstStyle/>
                    <a:p>
                      <a:r>
                        <a:rPr lang="en-GB" sz="1600" dirty="0"/>
                        <a:t>lowBeta</a:t>
                      </a:r>
                    </a:p>
                  </a:txBody>
                  <a:tcPr/>
                </a:tc>
                <a:tc>
                  <a:txBody>
                    <a:bodyPr/>
                    <a:lstStyle/>
                    <a:p>
                      <a:r>
                        <a:rPr lang="en-GB" sz="1600" dirty="0"/>
                        <a:t>0.066</a:t>
                      </a:r>
                    </a:p>
                  </a:txBody>
                  <a:tcPr/>
                </a:tc>
                <a:tc>
                  <a:txBody>
                    <a:bodyPr/>
                    <a:lstStyle/>
                    <a:p>
                      <a:r>
                        <a:rPr lang="en-GB" sz="16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latin typeface="+mn-lt"/>
                          <a:ea typeface="+mn-ea"/>
                          <a:cs typeface="+mn-cs"/>
                        </a:rPr>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0.021</a:t>
                      </a:r>
                    </a:p>
                  </a:txBody>
                  <a:tcPr>
                    <a:solidFill>
                      <a:srgbClr val="CCCCFF"/>
                    </a:solidFill>
                  </a:tcPr>
                </a:tc>
                <a:tc>
                  <a:txBody>
                    <a:bodyPr/>
                    <a:lstStyle/>
                    <a:p>
                      <a:r>
                        <a:rPr lang="en-GB" sz="1600" dirty="0"/>
                        <a:t>0.992</a:t>
                      </a:r>
                    </a:p>
                  </a:txBody>
                  <a:tcPr/>
                </a:tc>
                <a:extLst>
                  <a:ext uri="{0D108BD9-81ED-4DB2-BD59-A6C34878D82A}">
                    <a16:rowId xmlns:a16="http://schemas.microsoft.com/office/drawing/2014/main" val="2325694585"/>
                  </a:ext>
                </a:extLst>
              </a:tr>
              <a:tr h="313495">
                <a:tc>
                  <a:txBody>
                    <a:bodyPr/>
                    <a:lstStyle/>
                    <a:p>
                      <a:r>
                        <a:rPr lang="en-GB" sz="1600" dirty="0"/>
                        <a:t>highBeta</a:t>
                      </a:r>
                    </a:p>
                  </a:txBody>
                  <a:tcPr/>
                </a:tc>
                <a:tc>
                  <a:txBody>
                    <a:bodyPr/>
                    <a:lstStyle/>
                    <a:p>
                      <a:r>
                        <a:rPr lang="en-GB" sz="1600" dirty="0"/>
                        <a:t>0.742</a:t>
                      </a:r>
                    </a:p>
                  </a:txBody>
                  <a:tcPr/>
                </a:tc>
                <a:tc>
                  <a:txBody>
                    <a:bodyPr/>
                    <a:lstStyle/>
                    <a:p>
                      <a:r>
                        <a:rPr lang="en-GB" sz="16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0.854</a:t>
                      </a:r>
                    </a:p>
                  </a:txBody>
                  <a:tcPr/>
                </a:tc>
                <a:tc>
                  <a:txBody>
                    <a:bodyPr/>
                    <a:lstStyle/>
                    <a:p>
                      <a:r>
                        <a:rPr lang="en-GB" sz="1600" dirty="0"/>
                        <a:t>0.083</a:t>
                      </a:r>
                    </a:p>
                  </a:txBody>
                  <a:tcPr/>
                </a:tc>
                <a:tc>
                  <a:txBody>
                    <a:bodyPr/>
                    <a:lstStyle/>
                    <a:p>
                      <a:r>
                        <a:rPr lang="en-GB" sz="1600" dirty="0"/>
                        <a:t>0.861</a:t>
                      </a:r>
                    </a:p>
                  </a:txBody>
                  <a:tcPr/>
                </a:tc>
                <a:extLst>
                  <a:ext uri="{0D108BD9-81ED-4DB2-BD59-A6C34878D82A}">
                    <a16:rowId xmlns:a16="http://schemas.microsoft.com/office/drawing/2014/main" val="401434028"/>
                  </a:ext>
                </a:extLst>
              </a:tr>
              <a:tr h="313495">
                <a:tc>
                  <a:txBody>
                    <a:bodyPr/>
                    <a:lstStyle/>
                    <a:p>
                      <a:r>
                        <a:rPr lang="en-GB" sz="16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0.246</a:t>
                      </a:r>
                    </a:p>
                  </a:txBody>
                  <a:tcPr/>
                </a:tc>
                <a:tc>
                  <a:txBody>
                    <a:bodyPr/>
                    <a:lstStyle/>
                    <a:p>
                      <a:r>
                        <a:rPr lang="en-GB" sz="16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0.022</a:t>
                      </a:r>
                    </a:p>
                  </a:txBody>
                  <a:tcPr>
                    <a:solidFill>
                      <a:srgbClr val="CCCCFF"/>
                    </a:solidFill>
                  </a:tcPr>
                </a:tc>
                <a:tc>
                  <a:txBody>
                    <a:bodyPr/>
                    <a:lstStyle/>
                    <a:p>
                      <a:r>
                        <a:rPr lang="en-GB" sz="1600" dirty="0"/>
                        <a:t>0.984</a:t>
                      </a:r>
                    </a:p>
                  </a:txBody>
                  <a:tcPr/>
                </a:tc>
                <a:extLst>
                  <a:ext uri="{0D108BD9-81ED-4DB2-BD59-A6C34878D82A}">
                    <a16:rowId xmlns:a16="http://schemas.microsoft.com/office/drawing/2014/main" val="183758546"/>
                  </a:ext>
                </a:extLst>
              </a:tr>
              <a:tr h="313495">
                <a:tc>
                  <a:txBody>
                    <a:bodyPr/>
                    <a:lstStyle/>
                    <a:p>
                      <a:r>
                        <a:rPr lang="en-GB" sz="1600" dirty="0" err="1"/>
                        <a:t>maxERD</a:t>
                      </a:r>
                      <a:endParaRPr lang="en-GB" sz="1600" dirty="0"/>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0.311</a:t>
                      </a:r>
                    </a:p>
                  </a:txBody>
                  <a:tcPr/>
                </a:tc>
                <a:tc>
                  <a:txBody>
                    <a:bodyPr/>
                    <a:lstStyle/>
                    <a:p>
                      <a:r>
                        <a:rPr lang="en-GB" sz="1600" dirty="0"/>
                        <a:t>0.047</a:t>
                      </a:r>
                    </a:p>
                  </a:txBody>
                  <a:tcPr>
                    <a:solidFill>
                      <a:srgbClr val="FFFF00"/>
                    </a:solidFill>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0.797</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1600" dirty="0"/>
                        <a:t>0.594</a:t>
                      </a:r>
                    </a:p>
                  </a:txBody>
                  <a:tcPr>
                    <a:solidFill>
                      <a:srgbClr val="E7ECE8"/>
                    </a:solidFill>
                  </a:tcPr>
                </a:tc>
                <a:tc>
                  <a:txBody>
                    <a:bodyPr/>
                    <a:lstStyle/>
                    <a:p>
                      <a:r>
                        <a:rPr lang="en-GB" sz="1600" dirty="0"/>
                        <a:t>0.235</a:t>
                      </a:r>
                    </a:p>
                  </a:txBody>
                  <a:tcPr/>
                </a:tc>
                <a:extLst>
                  <a:ext uri="{0D108BD9-81ED-4DB2-BD59-A6C34878D82A}">
                    <a16:rowId xmlns:a16="http://schemas.microsoft.com/office/drawing/2014/main" val="2598527051"/>
                  </a:ext>
                </a:extLst>
              </a:tr>
            </a:tbl>
          </a:graphicData>
        </a:graphic>
      </p:graphicFrame>
      <p:sp>
        <p:nvSpPr>
          <p:cNvPr id="25" name="Title 5">
            <a:extLst>
              <a:ext uri="{FF2B5EF4-FFF2-40B4-BE49-F238E27FC236}">
                <a16:creationId xmlns:a16="http://schemas.microsoft.com/office/drawing/2014/main" id="{7169270B-40D5-8DE3-3339-454D2778E21C}"/>
              </a:ext>
            </a:extLst>
          </p:cNvPr>
          <p:cNvSpPr txBox="1">
            <a:spLocks/>
          </p:cNvSpPr>
          <p:nvPr/>
        </p:nvSpPr>
        <p:spPr>
          <a:xfrm>
            <a:off x="502920" y="437429"/>
            <a:ext cx="6929132" cy="4781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000" b="0" i="0" u="sng"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Linear mixed models (LMMs)</a:t>
            </a:r>
          </a:p>
        </p:txBody>
      </p:sp>
      <p:pic>
        <p:nvPicPr>
          <p:cNvPr id="8" name="Picture 7" descr="A diagram of a sensor position plot&#10;&#10;Description automatically generated">
            <a:extLst>
              <a:ext uri="{FF2B5EF4-FFF2-40B4-BE49-F238E27FC236}">
                <a16:creationId xmlns:a16="http://schemas.microsoft.com/office/drawing/2014/main" id="{7EBD20EC-DED3-0B99-3DB9-48989FAB09A6}"/>
              </a:ext>
            </a:extLst>
          </p:cNvPr>
          <p:cNvPicPr>
            <a:picLocks noChangeAspect="1"/>
          </p:cNvPicPr>
          <p:nvPr/>
        </p:nvPicPr>
        <p:blipFill rotWithShape="1">
          <a:blip r:embed="rId3"/>
          <a:srcRect l="20341" t="7064" r="16233" b="9819"/>
          <a:stretch/>
        </p:blipFill>
        <p:spPr>
          <a:xfrm>
            <a:off x="1565830" y="2246104"/>
            <a:ext cx="1133474" cy="1114005"/>
          </a:xfrm>
          <a:prstGeom prst="rect">
            <a:avLst/>
          </a:prstGeom>
        </p:spPr>
      </p:pic>
      <p:sp>
        <p:nvSpPr>
          <p:cNvPr id="6" name="TextBox 5">
            <a:extLst>
              <a:ext uri="{FF2B5EF4-FFF2-40B4-BE49-F238E27FC236}">
                <a16:creationId xmlns:a16="http://schemas.microsoft.com/office/drawing/2014/main" id="{3A7BBA17-095F-A143-0D28-FBB5B713755F}"/>
              </a:ext>
            </a:extLst>
          </p:cNvPr>
          <p:cNvSpPr txBox="1"/>
          <p:nvPr/>
        </p:nvSpPr>
        <p:spPr>
          <a:xfrm>
            <a:off x="473685" y="6208475"/>
            <a:ext cx="77167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High inter-subject variability in narrow frequency band that shows maximal ERD</a:t>
            </a:r>
          </a:p>
        </p:txBody>
      </p:sp>
      <p:graphicFrame>
        <p:nvGraphicFramePr>
          <p:cNvPr id="10" name="Table 9">
            <a:extLst>
              <a:ext uri="{FF2B5EF4-FFF2-40B4-BE49-F238E27FC236}">
                <a16:creationId xmlns:a16="http://schemas.microsoft.com/office/drawing/2014/main" id="{8E4007C7-885A-1433-85EC-CD179275A6DD}"/>
              </a:ext>
            </a:extLst>
          </p:cNvPr>
          <p:cNvGraphicFramePr>
            <a:graphicFrameLocks noGrp="1"/>
          </p:cNvGraphicFramePr>
          <p:nvPr/>
        </p:nvGraphicFramePr>
        <p:xfrm>
          <a:off x="10612074" y="6126789"/>
          <a:ext cx="759188" cy="548640"/>
        </p:xfrm>
        <a:graphic>
          <a:graphicData uri="http://schemas.openxmlformats.org/drawingml/2006/table">
            <a:tbl>
              <a:tblPr firstRow="1" bandRow="1">
                <a:tableStyleId>{5C22544A-7EE6-4342-B048-85BDC9FD1C3A}</a:tableStyleId>
              </a:tblPr>
              <a:tblGrid>
                <a:gridCol w="759188">
                  <a:extLst>
                    <a:ext uri="{9D8B030D-6E8A-4147-A177-3AD203B41FA5}">
                      <a16:colId xmlns:a16="http://schemas.microsoft.com/office/drawing/2014/main" val="1135423225"/>
                    </a:ext>
                  </a:extLst>
                </a:gridCol>
              </a:tblGrid>
              <a:tr h="225509">
                <a:tc>
                  <a:txBody>
                    <a:bodyPr/>
                    <a:lstStyle/>
                    <a:p>
                      <a:r>
                        <a:rPr lang="en-GB" sz="1200" b="0" dirty="0">
                          <a:solidFill>
                            <a:schemeClr val="tx1"/>
                          </a:solidFill>
                        </a:rPr>
                        <a:t>neg </a:t>
                      </a:r>
                      <a:r>
                        <a:rPr lang="en-GB" sz="1200" b="0" dirty="0" err="1">
                          <a:solidFill>
                            <a:schemeClr val="tx1"/>
                          </a:solidFill>
                        </a:rPr>
                        <a:t>corr</a:t>
                      </a:r>
                      <a:endParaRPr lang="en-GB" sz="1200" b="0" dirty="0">
                        <a:solidFill>
                          <a:schemeClr val="tx1"/>
                        </a:solidFill>
                      </a:endParaRPr>
                    </a:p>
                  </a:txBody>
                  <a:tcPr>
                    <a:solidFill>
                      <a:srgbClr val="CCCCFF"/>
                    </a:solidFill>
                  </a:tcPr>
                </a:tc>
                <a:extLst>
                  <a:ext uri="{0D108BD9-81ED-4DB2-BD59-A6C34878D82A}">
                    <a16:rowId xmlns:a16="http://schemas.microsoft.com/office/drawing/2014/main" val="3451238999"/>
                  </a:ext>
                </a:extLst>
              </a:tr>
              <a:tr h="225509">
                <a:tc>
                  <a:txBody>
                    <a:bodyPr/>
                    <a:lstStyle/>
                    <a:p>
                      <a:r>
                        <a:rPr lang="en-GB" sz="1200" dirty="0" err="1"/>
                        <a:t>pos</a:t>
                      </a:r>
                      <a:r>
                        <a:rPr lang="en-GB" sz="1200" dirty="0"/>
                        <a:t> </a:t>
                      </a:r>
                      <a:r>
                        <a:rPr lang="en-GB" sz="1200" dirty="0" err="1"/>
                        <a:t>corr</a:t>
                      </a:r>
                      <a:endParaRPr lang="en-GB" sz="1200" dirty="0"/>
                    </a:p>
                  </a:txBody>
                  <a:tcPr>
                    <a:solidFill>
                      <a:srgbClr val="FFFF00"/>
                    </a:solidFill>
                  </a:tcPr>
                </a:tc>
                <a:extLst>
                  <a:ext uri="{0D108BD9-81ED-4DB2-BD59-A6C34878D82A}">
                    <a16:rowId xmlns:a16="http://schemas.microsoft.com/office/drawing/2014/main" val="677037586"/>
                  </a:ext>
                </a:extLst>
              </a:tr>
            </a:tbl>
          </a:graphicData>
        </a:graphic>
      </p:graphicFrame>
      <p:sp>
        <p:nvSpPr>
          <p:cNvPr id="5" name="TextBox 4">
            <a:extLst>
              <a:ext uri="{FF2B5EF4-FFF2-40B4-BE49-F238E27FC236}">
                <a16:creationId xmlns:a16="http://schemas.microsoft.com/office/drawing/2014/main" id="{117976CC-EBB3-6D8F-1879-DF5FDADE88E3}"/>
              </a:ext>
            </a:extLst>
          </p:cNvPr>
          <p:cNvSpPr txBox="1"/>
          <p:nvPr/>
        </p:nvSpPr>
        <p:spPr>
          <a:xfrm>
            <a:off x="10492303" y="3429000"/>
            <a:ext cx="8789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rPr>
              <a:t>p-values</a:t>
            </a:r>
            <a:endPar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7108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showing a line and a line&#10;&#10;Description automatically generated with medium confidence">
            <a:extLst>
              <a:ext uri="{FF2B5EF4-FFF2-40B4-BE49-F238E27FC236}">
                <a16:creationId xmlns:a16="http://schemas.microsoft.com/office/drawing/2014/main" id="{35AA5A35-88DA-5CCB-3F89-3C59CD6D6329}"/>
              </a:ext>
            </a:extLst>
          </p:cNvPr>
          <p:cNvPicPr>
            <a:picLocks noChangeAspect="1"/>
          </p:cNvPicPr>
          <p:nvPr/>
        </p:nvPicPr>
        <p:blipFill>
          <a:blip r:embed="rId3"/>
          <a:stretch>
            <a:fillRect/>
          </a:stretch>
        </p:blipFill>
        <p:spPr>
          <a:xfrm>
            <a:off x="6373328" y="2083615"/>
            <a:ext cx="3943509" cy="3052276"/>
          </a:xfrm>
          <a:prstGeom prst="rect">
            <a:avLst/>
          </a:prstGeom>
        </p:spPr>
      </p:pic>
      <p:pic>
        <p:nvPicPr>
          <p:cNvPr id="8" name="Picture 7" descr="A graph of blue bubbles&#10;&#10;Description automatically generated with medium confidence">
            <a:extLst>
              <a:ext uri="{FF2B5EF4-FFF2-40B4-BE49-F238E27FC236}">
                <a16:creationId xmlns:a16="http://schemas.microsoft.com/office/drawing/2014/main" id="{66ECCC04-13ED-0343-D6D2-7E7AFB09A651}"/>
              </a:ext>
            </a:extLst>
          </p:cNvPr>
          <p:cNvPicPr>
            <a:picLocks noChangeAspect="1"/>
          </p:cNvPicPr>
          <p:nvPr/>
        </p:nvPicPr>
        <p:blipFill>
          <a:blip r:embed="rId4"/>
          <a:stretch>
            <a:fillRect/>
          </a:stretch>
        </p:blipFill>
        <p:spPr>
          <a:xfrm>
            <a:off x="1654623" y="2083615"/>
            <a:ext cx="3943509" cy="3052276"/>
          </a:xfrm>
          <a:prstGeom prst="rect">
            <a:avLst/>
          </a:prstGeom>
        </p:spPr>
      </p:pic>
      <p:sp>
        <p:nvSpPr>
          <p:cNvPr id="25" name="Title 5">
            <a:extLst>
              <a:ext uri="{FF2B5EF4-FFF2-40B4-BE49-F238E27FC236}">
                <a16:creationId xmlns:a16="http://schemas.microsoft.com/office/drawing/2014/main" id="{7169270B-40D5-8DE3-3339-454D2778E21C}"/>
              </a:ext>
            </a:extLst>
          </p:cNvPr>
          <p:cNvSpPr txBox="1">
            <a:spLocks/>
          </p:cNvSpPr>
          <p:nvPr/>
        </p:nvSpPr>
        <p:spPr>
          <a:xfrm>
            <a:off x="502920" y="437429"/>
            <a:ext cx="5499046" cy="4781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000" b="0" i="0" u="sng"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Inter-subject variability </a:t>
            </a:r>
          </a:p>
        </p:txBody>
      </p:sp>
      <p:sp>
        <p:nvSpPr>
          <p:cNvPr id="3" name="TextBox 2">
            <a:extLst>
              <a:ext uri="{FF2B5EF4-FFF2-40B4-BE49-F238E27FC236}">
                <a16:creationId xmlns:a16="http://schemas.microsoft.com/office/drawing/2014/main" id="{C7967C26-AC1A-6416-7E9F-CAC36A7E88D6}"/>
              </a:ext>
            </a:extLst>
          </p:cNvPr>
          <p:cNvSpPr txBox="1"/>
          <p:nvPr/>
        </p:nvSpPr>
        <p:spPr>
          <a:xfrm>
            <a:off x="3120483" y="1415349"/>
            <a:ext cx="13340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sng" strike="noStrike" kern="1200" cap="none" spc="0" normalizeH="0" baseline="0" noProof="0" dirty="0">
                <a:ln>
                  <a:noFill/>
                </a:ln>
                <a:solidFill>
                  <a:prstClr val="black"/>
                </a:solidFill>
                <a:effectLst/>
                <a:uLnTx/>
                <a:uFillTx/>
                <a:latin typeface="Aptos" panose="02110004020202020204"/>
                <a:ea typeface="+mn-ea"/>
                <a:cs typeface="+mn-cs"/>
              </a:rPr>
              <a:t>Subject 1</a:t>
            </a:r>
          </a:p>
        </p:txBody>
      </p:sp>
      <p:sp>
        <p:nvSpPr>
          <p:cNvPr id="5" name="TextBox 4">
            <a:extLst>
              <a:ext uri="{FF2B5EF4-FFF2-40B4-BE49-F238E27FC236}">
                <a16:creationId xmlns:a16="http://schemas.microsoft.com/office/drawing/2014/main" id="{B7602D76-14F5-B972-6D86-1CAB5684236A}"/>
              </a:ext>
            </a:extLst>
          </p:cNvPr>
          <p:cNvSpPr txBox="1"/>
          <p:nvPr/>
        </p:nvSpPr>
        <p:spPr>
          <a:xfrm>
            <a:off x="7737498" y="1415350"/>
            <a:ext cx="13340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sng" strike="noStrike" kern="1200" cap="none" spc="0" normalizeH="0" baseline="0" noProof="0" dirty="0">
                <a:ln>
                  <a:noFill/>
                </a:ln>
                <a:solidFill>
                  <a:prstClr val="black"/>
                </a:solidFill>
                <a:effectLst/>
                <a:uLnTx/>
                <a:uFillTx/>
                <a:latin typeface="Aptos" panose="02110004020202020204"/>
                <a:ea typeface="+mn-ea"/>
                <a:cs typeface="+mn-cs"/>
              </a:rPr>
              <a:t>Subject 3</a:t>
            </a:r>
          </a:p>
        </p:txBody>
      </p:sp>
      <p:sp>
        <p:nvSpPr>
          <p:cNvPr id="6" name="TextBox 5">
            <a:extLst>
              <a:ext uri="{FF2B5EF4-FFF2-40B4-BE49-F238E27FC236}">
                <a16:creationId xmlns:a16="http://schemas.microsoft.com/office/drawing/2014/main" id="{A0693912-8701-ACDC-B7D9-58D360D34EF5}"/>
              </a:ext>
            </a:extLst>
          </p:cNvPr>
          <p:cNvSpPr txBox="1"/>
          <p:nvPr/>
        </p:nvSpPr>
        <p:spPr>
          <a:xfrm>
            <a:off x="4772336" y="5332404"/>
            <a:ext cx="264732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ptos" panose="02110004020202020204"/>
                <a:ea typeface="+mn-ea"/>
                <a:cs typeface="+mn-cs"/>
              </a:rPr>
              <a:t>Power [relative change]</a:t>
            </a:r>
          </a:p>
        </p:txBody>
      </p:sp>
      <p:sp>
        <p:nvSpPr>
          <p:cNvPr id="9" name="TextBox 8">
            <a:extLst>
              <a:ext uri="{FF2B5EF4-FFF2-40B4-BE49-F238E27FC236}">
                <a16:creationId xmlns:a16="http://schemas.microsoft.com/office/drawing/2014/main" id="{7DA9D051-AB37-5881-2930-1DEFFDF3D187}"/>
              </a:ext>
            </a:extLst>
          </p:cNvPr>
          <p:cNvSpPr txBox="1"/>
          <p:nvPr/>
        </p:nvSpPr>
        <p:spPr>
          <a:xfrm rot="16200000">
            <a:off x="749057" y="3228945"/>
            <a:ext cx="10354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ptos" panose="02110004020202020204"/>
                <a:ea typeface="+mn-ea"/>
                <a:cs typeface="+mn-cs"/>
              </a:rPr>
              <a:t>RT [</a:t>
            </a:r>
            <a:r>
              <a:rPr kumimoji="0" lang="en-GB" sz="2000" b="0" i="0" u="none" strike="noStrike" kern="1200" cap="none" spc="0" normalizeH="0" baseline="0" noProof="0" dirty="0" err="1">
                <a:ln>
                  <a:noFill/>
                </a:ln>
                <a:solidFill>
                  <a:prstClr val="black"/>
                </a:solidFill>
                <a:effectLst/>
                <a:uLnTx/>
                <a:uFillTx/>
                <a:latin typeface="Aptos" panose="02110004020202020204"/>
                <a:ea typeface="+mn-ea"/>
                <a:cs typeface="+mn-cs"/>
              </a:rPr>
              <a:t>ms</a:t>
            </a:r>
            <a:r>
              <a:rPr kumimoji="0" lang="en-GB" sz="20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11" name="TextBox 10">
            <a:extLst>
              <a:ext uri="{FF2B5EF4-FFF2-40B4-BE49-F238E27FC236}">
                <a16:creationId xmlns:a16="http://schemas.microsoft.com/office/drawing/2014/main" id="{C012EC44-186F-1C97-C1FC-00F769D5243D}"/>
              </a:ext>
            </a:extLst>
          </p:cNvPr>
          <p:cNvSpPr txBox="1"/>
          <p:nvPr/>
        </p:nvSpPr>
        <p:spPr>
          <a:xfrm>
            <a:off x="4517221" y="2083615"/>
            <a:ext cx="1053494"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p = 0.009</a:t>
            </a:r>
          </a:p>
        </p:txBody>
      </p:sp>
      <p:sp>
        <p:nvSpPr>
          <p:cNvPr id="10" name="TextBox 9">
            <a:extLst>
              <a:ext uri="{FF2B5EF4-FFF2-40B4-BE49-F238E27FC236}">
                <a16:creationId xmlns:a16="http://schemas.microsoft.com/office/drawing/2014/main" id="{E0E455A5-8C17-6BC2-B85A-260F848C699B}"/>
              </a:ext>
            </a:extLst>
          </p:cNvPr>
          <p:cNvSpPr txBox="1"/>
          <p:nvPr/>
        </p:nvSpPr>
        <p:spPr>
          <a:xfrm>
            <a:off x="9210593" y="2083615"/>
            <a:ext cx="1053494"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p = 0.033</a:t>
            </a:r>
          </a:p>
        </p:txBody>
      </p:sp>
      <p:sp>
        <p:nvSpPr>
          <p:cNvPr id="29" name="TextBox 28">
            <a:extLst>
              <a:ext uri="{FF2B5EF4-FFF2-40B4-BE49-F238E27FC236}">
                <a16:creationId xmlns:a16="http://schemas.microsoft.com/office/drawing/2014/main" id="{02DD49A0-879B-B2BE-A1F2-FEF4734B292D}"/>
              </a:ext>
            </a:extLst>
          </p:cNvPr>
          <p:cNvSpPr txBox="1"/>
          <p:nvPr/>
        </p:nvSpPr>
        <p:spPr>
          <a:xfrm>
            <a:off x="473685" y="6208475"/>
            <a:ext cx="68541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Different subjects show reversed relationships between power and RT</a:t>
            </a:r>
          </a:p>
        </p:txBody>
      </p:sp>
    </p:spTree>
    <p:extLst>
      <p:ext uri="{BB962C8B-B14F-4D97-AF65-F5344CB8AC3E}">
        <p14:creationId xmlns:p14="http://schemas.microsoft.com/office/powerpoint/2010/main" val="216196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2B8B-428B-02CB-88D2-0BB52BFF583A}"/>
              </a:ext>
            </a:extLst>
          </p:cNvPr>
          <p:cNvSpPr>
            <a:spLocks noGrp="1"/>
          </p:cNvSpPr>
          <p:nvPr>
            <p:ph type="title"/>
          </p:nvPr>
        </p:nvSpPr>
        <p:spPr/>
        <p:txBody>
          <a:bodyPr/>
          <a:lstStyle/>
          <a:p>
            <a:r>
              <a:rPr lang="en-GB" dirty="0">
                <a:solidFill>
                  <a:srgbClr val="4C8452"/>
                </a:solidFill>
              </a:rPr>
              <a:t>The challenge</a:t>
            </a:r>
          </a:p>
        </p:txBody>
      </p:sp>
      <p:sp>
        <p:nvSpPr>
          <p:cNvPr id="7" name="TextBox 6">
            <a:extLst>
              <a:ext uri="{FF2B5EF4-FFF2-40B4-BE49-F238E27FC236}">
                <a16:creationId xmlns:a16="http://schemas.microsoft.com/office/drawing/2014/main" id="{B2325435-E9E9-33F0-8C7F-D90B94259FB6}"/>
              </a:ext>
            </a:extLst>
          </p:cNvPr>
          <p:cNvSpPr txBox="1"/>
          <p:nvPr/>
        </p:nvSpPr>
        <p:spPr>
          <a:xfrm>
            <a:off x="2871439" y="1386024"/>
            <a:ext cx="5555928" cy="646331"/>
          </a:xfrm>
          <a:prstGeom prst="rect">
            <a:avLst/>
          </a:prstGeom>
          <a:noFill/>
          <a:ln>
            <a:solidFill>
              <a:schemeClr val="tx1"/>
            </a:solidFill>
          </a:ln>
        </p:spPr>
        <p:txBody>
          <a:bodyPr wrap="square" anchor="ctr">
            <a:spAutoFit/>
          </a:bodyPr>
          <a:lstStyle/>
          <a:p>
            <a:pPr algn="ctr"/>
            <a:r>
              <a:rPr lang="en-GB" sz="1800" dirty="0"/>
              <a:t>Breakdown</a:t>
            </a:r>
          </a:p>
          <a:p>
            <a:pPr algn="ctr"/>
            <a:endParaRPr lang="en-GB" sz="1800" dirty="0"/>
          </a:p>
        </p:txBody>
      </p:sp>
      <p:pic>
        <p:nvPicPr>
          <p:cNvPr id="11" name="Picture 10">
            <a:extLst>
              <a:ext uri="{FF2B5EF4-FFF2-40B4-BE49-F238E27FC236}">
                <a16:creationId xmlns:a16="http://schemas.microsoft.com/office/drawing/2014/main" id="{3C0E8830-24D4-51C7-97A3-8048D2A6CF07}"/>
              </a:ext>
            </a:extLst>
          </p:cNvPr>
          <p:cNvPicPr>
            <a:picLocks noChangeAspect="1"/>
          </p:cNvPicPr>
          <p:nvPr/>
        </p:nvPicPr>
        <p:blipFill>
          <a:blip r:embed="rId3"/>
          <a:stretch>
            <a:fillRect/>
          </a:stretch>
        </p:blipFill>
        <p:spPr>
          <a:xfrm>
            <a:off x="901859" y="2169402"/>
            <a:ext cx="1741697" cy="1302733"/>
          </a:xfrm>
          <a:prstGeom prst="rect">
            <a:avLst/>
          </a:prstGeom>
        </p:spPr>
      </p:pic>
      <p:pic>
        <p:nvPicPr>
          <p:cNvPr id="13" name="Picture 12">
            <a:extLst>
              <a:ext uri="{FF2B5EF4-FFF2-40B4-BE49-F238E27FC236}">
                <a16:creationId xmlns:a16="http://schemas.microsoft.com/office/drawing/2014/main" id="{4CEFAA15-CF75-EB08-0CBF-86D8CFA5FB7D}"/>
              </a:ext>
            </a:extLst>
          </p:cNvPr>
          <p:cNvPicPr>
            <a:picLocks noChangeAspect="1"/>
          </p:cNvPicPr>
          <p:nvPr/>
        </p:nvPicPr>
        <p:blipFill>
          <a:blip r:embed="rId4"/>
          <a:stretch>
            <a:fillRect/>
          </a:stretch>
        </p:blipFill>
        <p:spPr>
          <a:xfrm>
            <a:off x="904218" y="4962380"/>
            <a:ext cx="1736976" cy="1231932"/>
          </a:xfrm>
          <a:prstGeom prst="rect">
            <a:avLst/>
          </a:prstGeom>
        </p:spPr>
      </p:pic>
      <p:pic>
        <p:nvPicPr>
          <p:cNvPr id="14338" name="Picture 2" descr="Handwriting | Definition, Styles, &amp; Analysis | Britannica">
            <a:extLst>
              <a:ext uri="{FF2B5EF4-FFF2-40B4-BE49-F238E27FC236}">
                <a16:creationId xmlns:a16="http://schemas.microsoft.com/office/drawing/2014/main" id="{C2D5A697-F4E1-15C9-2E04-5CDA1BD3D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939" y="3614187"/>
            <a:ext cx="1760605" cy="121479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9371F95-54D2-0F34-0D44-C4020969CDC8}"/>
              </a:ext>
            </a:extLst>
          </p:cNvPr>
          <p:cNvSpPr txBox="1"/>
          <p:nvPr/>
        </p:nvSpPr>
        <p:spPr>
          <a:xfrm>
            <a:off x="757794" y="1386024"/>
            <a:ext cx="2033239" cy="646331"/>
          </a:xfrm>
          <a:prstGeom prst="rect">
            <a:avLst/>
          </a:prstGeom>
          <a:noFill/>
          <a:ln>
            <a:solidFill>
              <a:schemeClr val="tx1"/>
            </a:solidFill>
          </a:ln>
        </p:spPr>
        <p:txBody>
          <a:bodyPr wrap="square" anchor="ctr">
            <a:spAutoFit/>
          </a:bodyPr>
          <a:lstStyle/>
          <a:p>
            <a:pPr algn="ctr"/>
            <a:r>
              <a:rPr lang="en-GB" sz="1800" dirty="0"/>
              <a:t>Skilled actions</a:t>
            </a:r>
          </a:p>
          <a:p>
            <a:pPr algn="ctr"/>
            <a:endParaRPr lang="en-GB" sz="1800" dirty="0"/>
          </a:p>
        </p:txBody>
      </p:sp>
      <p:pic>
        <p:nvPicPr>
          <p:cNvPr id="22" name="Picture 21">
            <a:extLst>
              <a:ext uri="{FF2B5EF4-FFF2-40B4-BE49-F238E27FC236}">
                <a16:creationId xmlns:a16="http://schemas.microsoft.com/office/drawing/2014/main" id="{E8B06E57-FECE-5084-FBFB-D2834E999ED3}"/>
              </a:ext>
            </a:extLst>
          </p:cNvPr>
          <p:cNvPicPr>
            <a:picLocks noChangeAspect="1"/>
          </p:cNvPicPr>
          <p:nvPr/>
        </p:nvPicPr>
        <p:blipFill>
          <a:blip r:embed="rId6"/>
          <a:stretch>
            <a:fillRect/>
          </a:stretch>
        </p:blipFill>
        <p:spPr>
          <a:xfrm>
            <a:off x="8611562" y="4129100"/>
            <a:ext cx="3015805" cy="2111063"/>
          </a:xfrm>
          <a:prstGeom prst="rect">
            <a:avLst/>
          </a:prstGeom>
        </p:spPr>
      </p:pic>
      <p:pic>
        <p:nvPicPr>
          <p:cNvPr id="14350" name="Picture 14" descr="Calligraphy practising and copybook design. (A) Water drying out in 5 mins on the copybook. (B) A patient is practising the calligraphy handwriting. (C) The difficulty of calligraphy practising increases as the character frames become more complicated.">
            <a:extLst>
              <a:ext uri="{FF2B5EF4-FFF2-40B4-BE49-F238E27FC236}">
                <a16:creationId xmlns:a16="http://schemas.microsoft.com/office/drawing/2014/main" id="{FF3012C5-D122-F53B-42C2-2774353AA420}"/>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Photocopy trans="100000" detail="10"/>
                    </a14:imgEffect>
                  </a14:imgLayer>
                </a14:imgProps>
              </a:ext>
              <a:ext uri="{28A0092B-C50C-407E-A947-70E740481C1C}">
                <a14:useLocalDpi xmlns:a14="http://schemas.microsoft.com/office/drawing/2010/main" val="0"/>
              </a:ext>
            </a:extLst>
          </a:blip>
          <a:srcRect l="49732" t="9321" r="16955" b="50392"/>
          <a:stretch/>
        </p:blipFill>
        <p:spPr bwMode="auto">
          <a:xfrm>
            <a:off x="9200072" y="2469651"/>
            <a:ext cx="1991090" cy="150167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6A0EC70-BA7C-F843-958A-D9B0502915AF}"/>
              </a:ext>
            </a:extLst>
          </p:cNvPr>
          <p:cNvSpPr txBox="1"/>
          <p:nvPr/>
        </p:nvSpPr>
        <p:spPr>
          <a:xfrm>
            <a:off x="8803367" y="4113404"/>
            <a:ext cx="2750127" cy="369332"/>
          </a:xfrm>
          <a:prstGeom prst="rect">
            <a:avLst/>
          </a:prstGeom>
          <a:noFill/>
        </p:spPr>
        <p:txBody>
          <a:bodyPr wrap="square" rtlCol="0">
            <a:spAutoFit/>
          </a:bodyPr>
          <a:lstStyle/>
          <a:p>
            <a:pPr algn="ctr"/>
            <a:r>
              <a:rPr lang="en-GB" dirty="0"/>
              <a:t>Brain/spinal surgery</a:t>
            </a:r>
          </a:p>
        </p:txBody>
      </p:sp>
      <p:sp>
        <p:nvSpPr>
          <p:cNvPr id="29" name="TextBox 28">
            <a:extLst>
              <a:ext uri="{FF2B5EF4-FFF2-40B4-BE49-F238E27FC236}">
                <a16:creationId xmlns:a16="http://schemas.microsoft.com/office/drawing/2014/main" id="{063805D5-945A-11B2-D377-163259493B1F}"/>
              </a:ext>
            </a:extLst>
          </p:cNvPr>
          <p:cNvSpPr txBox="1"/>
          <p:nvPr/>
        </p:nvSpPr>
        <p:spPr>
          <a:xfrm>
            <a:off x="8991944" y="2109352"/>
            <a:ext cx="2326728" cy="369332"/>
          </a:xfrm>
          <a:prstGeom prst="rect">
            <a:avLst/>
          </a:prstGeom>
          <a:noFill/>
        </p:spPr>
        <p:txBody>
          <a:bodyPr wrap="square" rtlCol="0">
            <a:spAutoFit/>
          </a:bodyPr>
          <a:lstStyle/>
          <a:p>
            <a:pPr algn="ctr"/>
            <a:r>
              <a:rPr lang="en-GB" dirty="0"/>
              <a:t>Occupational therapy</a:t>
            </a:r>
          </a:p>
        </p:txBody>
      </p:sp>
      <p:sp>
        <p:nvSpPr>
          <p:cNvPr id="30" name="TextBox 29">
            <a:extLst>
              <a:ext uri="{FF2B5EF4-FFF2-40B4-BE49-F238E27FC236}">
                <a16:creationId xmlns:a16="http://schemas.microsoft.com/office/drawing/2014/main" id="{2ACD6D0F-1AD7-D7DB-4596-D67AE576A8FC}"/>
              </a:ext>
            </a:extLst>
          </p:cNvPr>
          <p:cNvSpPr txBox="1"/>
          <p:nvPr/>
        </p:nvSpPr>
        <p:spPr>
          <a:xfrm>
            <a:off x="8507773" y="1386024"/>
            <a:ext cx="3100039" cy="646331"/>
          </a:xfrm>
          <a:prstGeom prst="rect">
            <a:avLst/>
          </a:prstGeom>
          <a:noFill/>
          <a:ln>
            <a:solidFill>
              <a:schemeClr val="tx1"/>
            </a:solidFill>
          </a:ln>
        </p:spPr>
        <p:txBody>
          <a:bodyPr wrap="square" anchor="ctr">
            <a:spAutoFit/>
          </a:bodyPr>
          <a:lstStyle/>
          <a:p>
            <a:pPr algn="ctr"/>
            <a:r>
              <a:rPr lang="en-GB" sz="1800" dirty="0"/>
              <a:t>Rehabilitation</a:t>
            </a:r>
          </a:p>
          <a:p>
            <a:pPr algn="ctr"/>
            <a:endParaRPr lang="en-GB" dirty="0"/>
          </a:p>
        </p:txBody>
      </p:sp>
      <p:sp>
        <p:nvSpPr>
          <p:cNvPr id="3" name="TextBox 2">
            <a:extLst>
              <a:ext uri="{FF2B5EF4-FFF2-40B4-BE49-F238E27FC236}">
                <a16:creationId xmlns:a16="http://schemas.microsoft.com/office/drawing/2014/main" id="{C0A3E152-41BE-0C82-6218-B00A3349903A}"/>
              </a:ext>
            </a:extLst>
          </p:cNvPr>
          <p:cNvSpPr txBox="1"/>
          <p:nvPr/>
        </p:nvSpPr>
        <p:spPr>
          <a:xfrm>
            <a:off x="2892470" y="2222389"/>
            <a:ext cx="5555928" cy="1200329"/>
          </a:xfrm>
          <a:prstGeom prst="rect">
            <a:avLst/>
          </a:prstGeom>
          <a:noFill/>
        </p:spPr>
        <p:txBody>
          <a:bodyPr wrap="square" rtlCol="0">
            <a:spAutoFit/>
          </a:bodyPr>
          <a:lstStyle/>
          <a:p>
            <a:pPr algn="ctr"/>
            <a:r>
              <a:rPr lang="en-GB" sz="1800" b="1" dirty="0"/>
              <a:t>Stroke, Parkinson’s Disease, Dyspraxia</a:t>
            </a:r>
          </a:p>
          <a:p>
            <a:pPr algn="ctr"/>
            <a:endParaRPr lang="en-GB" dirty="0"/>
          </a:p>
          <a:p>
            <a:pPr algn="ctr"/>
            <a:r>
              <a:rPr lang="en-GB" dirty="0"/>
              <a:t>Clinical deficits in </a:t>
            </a:r>
          </a:p>
          <a:p>
            <a:pPr algn="ctr"/>
            <a:r>
              <a:rPr lang="en-GB" dirty="0"/>
              <a:t>movement initiation, execution and sequencing</a:t>
            </a:r>
          </a:p>
        </p:txBody>
      </p:sp>
      <p:pic>
        <p:nvPicPr>
          <p:cNvPr id="4" name="Picture 3">
            <a:extLst>
              <a:ext uri="{FF2B5EF4-FFF2-40B4-BE49-F238E27FC236}">
                <a16:creationId xmlns:a16="http://schemas.microsoft.com/office/drawing/2014/main" id="{1001337A-8F41-F9FC-112A-D7A07E1F7760}"/>
              </a:ext>
            </a:extLst>
          </p:cNvPr>
          <p:cNvPicPr>
            <a:picLocks noChangeAspect="1"/>
          </p:cNvPicPr>
          <p:nvPr/>
        </p:nvPicPr>
        <p:blipFill>
          <a:blip r:embed="rId9">
            <a:clrChange>
              <a:clrFrom>
                <a:srgbClr val="FFFFFF"/>
              </a:clrFrom>
              <a:clrTo>
                <a:srgbClr val="FFFFFF">
                  <a:alpha val="0"/>
                </a:srgbClr>
              </a:clrTo>
            </a:clrChange>
            <a:duotone>
              <a:schemeClr val="accent3">
                <a:shade val="45000"/>
                <a:satMod val="135000"/>
              </a:schemeClr>
              <a:prstClr val="white"/>
            </a:duotone>
          </a:blip>
          <a:stretch>
            <a:fillRect/>
          </a:stretch>
        </p:blipFill>
        <p:spPr>
          <a:xfrm rot="18980918">
            <a:off x="4607311" y="3381695"/>
            <a:ext cx="2084183" cy="2886594"/>
          </a:xfrm>
          <a:prstGeom prst="rect">
            <a:avLst/>
          </a:prstGeom>
        </p:spPr>
      </p:pic>
    </p:spTree>
    <p:extLst>
      <p:ext uri="{BB962C8B-B14F-4D97-AF65-F5344CB8AC3E}">
        <p14:creationId xmlns:p14="http://schemas.microsoft.com/office/powerpoint/2010/main" val="83300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P spid="29" grpId="0"/>
      <p:bldP spid="30"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Connector: Elbow 35">
            <a:extLst>
              <a:ext uri="{FF2B5EF4-FFF2-40B4-BE49-F238E27FC236}">
                <a16:creationId xmlns:a16="http://schemas.microsoft.com/office/drawing/2014/main" id="{53A74C38-0AD1-8344-CADC-811AD19681D3}"/>
              </a:ext>
            </a:extLst>
          </p:cNvPr>
          <p:cNvCxnSpPr>
            <a:cxnSpLocks/>
          </p:cNvCxnSpPr>
          <p:nvPr/>
        </p:nvCxnSpPr>
        <p:spPr>
          <a:xfrm rot="10800000" flipH="1">
            <a:off x="8987993" y="-1036595"/>
            <a:ext cx="1585011" cy="2483823"/>
          </a:xfrm>
          <a:prstGeom prst="bentConnector3">
            <a:avLst>
              <a:gd name="adj1" fmla="val -14423"/>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0FDDB5D4-92A9-A2B6-2EA0-2156EE94B7DD}"/>
              </a:ext>
            </a:extLst>
          </p:cNvPr>
          <p:cNvSpPr/>
          <p:nvPr/>
        </p:nvSpPr>
        <p:spPr>
          <a:xfrm>
            <a:off x="172199" y="2233738"/>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8074568-2C5B-FA56-56A3-0D0C64A4071C}"/>
              </a:ext>
            </a:extLst>
          </p:cNvPr>
          <p:cNvSpPr/>
          <p:nvPr/>
        </p:nvSpPr>
        <p:spPr>
          <a:xfrm rot="5400000">
            <a:off x="7093953" y="2255069"/>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FCCF35D-6E17-6605-5CC7-4F60782E6BDA}"/>
              </a:ext>
            </a:extLst>
          </p:cNvPr>
          <p:cNvSpPr/>
          <p:nvPr/>
        </p:nvSpPr>
        <p:spPr>
          <a:xfrm rot="16200000">
            <a:off x="125651" y="6060305"/>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627B8E4-164F-4E39-AA72-2DDF21728D44}"/>
              </a:ext>
            </a:extLst>
          </p:cNvPr>
          <p:cNvSpPr/>
          <p:nvPr/>
        </p:nvSpPr>
        <p:spPr>
          <a:xfrm rot="10800000">
            <a:off x="7130001" y="6040585"/>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8AC78DF7-587F-70D2-EA9E-2A5A7FAD90B3}"/>
              </a:ext>
            </a:extLst>
          </p:cNvPr>
          <p:cNvSpPr txBox="1"/>
          <p:nvPr/>
        </p:nvSpPr>
        <p:spPr>
          <a:xfrm>
            <a:off x="3153686" y="968408"/>
            <a:ext cx="162076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4" name="Picture 73" descr="A close-up of a screen&#10;&#10;Description automatically generated">
            <a:extLst>
              <a:ext uri="{FF2B5EF4-FFF2-40B4-BE49-F238E27FC236}">
                <a16:creationId xmlns:a16="http://schemas.microsoft.com/office/drawing/2014/main" id="{11A81A89-4493-AB66-8913-B357CAF50101}"/>
              </a:ext>
            </a:extLst>
          </p:cNvPr>
          <p:cNvPicPr>
            <a:picLocks noChangeAspect="1"/>
          </p:cNvPicPr>
          <p:nvPr/>
        </p:nvPicPr>
        <p:blipFill rotWithShape="1">
          <a:blip r:embed="rId3"/>
          <a:srcRect t="6323"/>
          <a:stretch/>
        </p:blipFill>
        <p:spPr>
          <a:xfrm>
            <a:off x="787586" y="2577924"/>
            <a:ext cx="2867800" cy="2014854"/>
          </a:xfrm>
          <a:prstGeom prst="rect">
            <a:avLst/>
          </a:prstGeom>
        </p:spPr>
      </p:pic>
      <p:pic>
        <p:nvPicPr>
          <p:cNvPr id="76" name="Content Placeholder 2" descr="A close-up of a graph&#10;&#10;Description automatically generated">
            <a:extLst>
              <a:ext uri="{FF2B5EF4-FFF2-40B4-BE49-F238E27FC236}">
                <a16:creationId xmlns:a16="http://schemas.microsoft.com/office/drawing/2014/main" id="{74E5E41A-442E-AF26-1744-2FAF5422A0C1}"/>
              </a:ext>
            </a:extLst>
          </p:cNvPr>
          <p:cNvPicPr>
            <a:picLocks noChangeAspect="1"/>
          </p:cNvPicPr>
          <p:nvPr/>
        </p:nvPicPr>
        <p:blipFill rotWithShape="1">
          <a:blip r:embed="rId4"/>
          <a:srcRect t="6323" r="17551"/>
          <a:stretch/>
        </p:blipFill>
        <p:spPr>
          <a:xfrm>
            <a:off x="806252" y="2577924"/>
            <a:ext cx="2364481" cy="2014854"/>
          </a:xfrm>
          <a:prstGeom prst="rect">
            <a:avLst/>
          </a:prstGeom>
        </p:spPr>
      </p:pic>
      <p:pic>
        <p:nvPicPr>
          <p:cNvPr id="77" name="Picture 76" descr="A close-up of a graph&#10;&#10;Description automatically generated">
            <a:extLst>
              <a:ext uri="{FF2B5EF4-FFF2-40B4-BE49-F238E27FC236}">
                <a16:creationId xmlns:a16="http://schemas.microsoft.com/office/drawing/2014/main" id="{C081E3F0-C2F1-663D-D8C8-450D2ABAD01F}"/>
              </a:ext>
            </a:extLst>
          </p:cNvPr>
          <p:cNvPicPr>
            <a:picLocks noChangeAspect="1"/>
          </p:cNvPicPr>
          <p:nvPr/>
        </p:nvPicPr>
        <p:blipFill rotWithShape="1">
          <a:blip r:embed="rId5"/>
          <a:srcRect t="6323" r="17551"/>
          <a:stretch/>
        </p:blipFill>
        <p:spPr>
          <a:xfrm>
            <a:off x="806252" y="2577924"/>
            <a:ext cx="2364481" cy="2014854"/>
          </a:xfrm>
          <a:prstGeom prst="rect">
            <a:avLst/>
          </a:prstGeom>
        </p:spPr>
      </p:pic>
      <p:pic>
        <p:nvPicPr>
          <p:cNvPr id="79" name="Picture 78" descr="A circular pattern with a gold border&#10;&#10;Description automatically generated">
            <a:extLst>
              <a:ext uri="{FF2B5EF4-FFF2-40B4-BE49-F238E27FC236}">
                <a16:creationId xmlns:a16="http://schemas.microsoft.com/office/drawing/2014/main" id="{08F41DC9-855A-C29E-3B06-29EE8B123757}"/>
              </a:ext>
            </a:extLst>
          </p:cNvPr>
          <p:cNvPicPr>
            <a:picLocks noChangeAspect="1"/>
          </p:cNvPicPr>
          <p:nvPr/>
        </p:nvPicPr>
        <p:blipFill>
          <a:blip r:embed="rId6"/>
          <a:stretch>
            <a:fillRect/>
          </a:stretch>
        </p:blipFill>
        <p:spPr>
          <a:xfrm>
            <a:off x="1361405" y="2601603"/>
            <a:ext cx="304410" cy="304410"/>
          </a:xfrm>
          <a:prstGeom prst="rect">
            <a:avLst/>
          </a:prstGeom>
        </p:spPr>
      </p:pic>
      <p:pic>
        <p:nvPicPr>
          <p:cNvPr id="80" name="Picture 79">
            <a:extLst>
              <a:ext uri="{FF2B5EF4-FFF2-40B4-BE49-F238E27FC236}">
                <a16:creationId xmlns:a16="http://schemas.microsoft.com/office/drawing/2014/main" id="{16800015-F221-82AE-716E-68B9107126D2}"/>
              </a:ext>
            </a:extLst>
          </p:cNvPr>
          <p:cNvPicPr>
            <a:picLocks noChangeAspect="1"/>
          </p:cNvPicPr>
          <p:nvPr/>
        </p:nvPicPr>
        <p:blipFill>
          <a:blip r:embed="rId7"/>
          <a:stretch>
            <a:fillRect/>
          </a:stretch>
        </p:blipFill>
        <p:spPr>
          <a:xfrm>
            <a:off x="1951686" y="2601603"/>
            <a:ext cx="304410" cy="305874"/>
          </a:xfrm>
          <a:prstGeom prst="rect">
            <a:avLst/>
          </a:prstGeom>
        </p:spPr>
      </p:pic>
      <p:pic>
        <p:nvPicPr>
          <p:cNvPr id="90" name="Picture 89" descr="A diagram of a map&#10;&#10;Description automatically generated">
            <a:extLst>
              <a:ext uri="{FF2B5EF4-FFF2-40B4-BE49-F238E27FC236}">
                <a16:creationId xmlns:a16="http://schemas.microsoft.com/office/drawing/2014/main" id="{97F9E381-74A4-19E1-C4C1-766D102649B3}"/>
              </a:ext>
            </a:extLst>
          </p:cNvPr>
          <p:cNvPicPr>
            <a:picLocks noChangeAspect="1"/>
          </p:cNvPicPr>
          <p:nvPr/>
        </p:nvPicPr>
        <p:blipFill rotWithShape="1">
          <a:blip r:embed="rId8"/>
          <a:srcRect l="13787" t="7524" r="8135" b="10126"/>
          <a:stretch/>
        </p:blipFill>
        <p:spPr>
          <a:xfrm>
            <a:off x="4639991" y="2506019"/>
            <a:ext cx="2377733" cy="1898794"/>
          </a:xfrm>
          <a:prstGeom prst="rect">
            <a:avLst/>
          </a:prstGeom>
        </p:spPr>
      </p:pic>
      <p:graphicFrame>
        <p:nvGraphicFramePr>
          <p:cNvPr id="91" name="Content Placeholder 1">
            <a:extLst>
              <a:ext uri="{FF2B5EF4-FFF2-40B4-BE49-F238E27FC236}">
                <a16:creationId xmlns:a16="http://schemas.microsoft.com/office/drawing/2014/main" id="{43E65204-72E2-EC92-1BE8-98098269CF03}"/>
              </a:ext>
            </a:extLst>
          </p:cNvPr>
          <p:cNvGraphicFramePr>
            <a:graphicFrameLocks/>
          </p:cNvGraphicFramePr>
          <p:nvPr/>
        </p:nvGraphicFramePr>
        <p:xfrm>
          <a:off x="904232" y="4800665"/>
          <a:ext cx="2719056" cy="1603966"/>
        </p:xfrm>
        <a:graphic>
          <a:graphicData uri="http://schemas.openxmlformats.org/drawingml/2006/table">
            <a:tbl>
              <a:tblPr firstRow="1" bandRow="1">
                <a:tableStyleId>{5C22544A-7EE6-4342-B048-85BDC9FD1C3A}</a:tableStyleId>
              </a:tblPr>
              <a:tblGrid>
                <a:gridCol w="565451">
                  <a:extLst>
                    <a:ext uri="{9D8B030D-6E8A-4147-A177-3AD203B41FA5}">
                      <a16:colId xmlns:a16="http://schemas.microsoft.com/office/drawing/2014/main" val="1206172176"/>
                    </a:ext>
                  </a:extLst>
                </a:gridCol>
                <a:gridCol w="416156">
                  <a:extLst>
                    <a:ext uri="{9D8B030D-6E8A-4147-A177-3AD203B41FA5}">
                      <a16:colId xmlns:a16="http://schemas.microsoft.com/office/drawing/2014/main" val="833712801"/>
                    </a:ext>
                  </a:extLst>
                </a:gridCol>
                <a:gridCol w="377921">
                  <a:extLst>
                    <a:ext uri="{9D8B030D-6E8A-4147-A177-3AD203B41FA5}">
                      <a16:colId xmlns:a16="http://schemas.microsoft.com/office/drawing/2014/main" val="3640509772"/>
                    </a:ext>
                  </a:extLst>
                </a:gridCol>
                <a:gridCol w="453176">
                  <a:extLst>
                    <a:ext uri="{9D8B030D-6E8A-4147-A177-3AD203B41FA5}">
                      <a16:colId xmlns:a16="http://schemas.microsoft.com/office/drawing/2014/main" val="3720738618"/>
                    </a:ext>
                  </a:extLst>
                </a:gridCol>
                <a:gridCol w="453176">
                  <a:extLst>
                    <a:ext uri="{9D8B030D-6E8A-4147-A177-3AD203B41FA5}">
                      <a16:colId xmlns:a16="http://schemas.microsoft.com/office/drawing/2014/main" val="3105942145"/>
                    </a:ext>
                  </a:extLst>
                </a:gridCol>
                <a:gridCol w="453176">
                  <a:extLst>
                    <a:ext uri="{9D8B030D-6E8A-4147-A177-3AD203B41FA5}">
                      <a16:colId xmlns:a16="http://schemas.microsoft.com/office/drawing/2014/main" val="3376691593"/>
                    </a:ext>
                  </a:extLst>
                </a:gridCol>
              </a:tblGrid>
              <a:tr h="263666">
                <a:tc>
                  <a:txBody>
                    <a:bodyPr/>
                    <a:lstStyle/>
                    <a:p>
                      <a:r>
                        <a:rPr lang="en-GB" sz="800"/>
                        <a:t>LMM</a:t>
                      </a:r>
                    </a:p>
                  </a:txBody>
                  <a:tcPr/>
                </a:tc>
                <a:tc gridSpan="5">
                  <a:txBody>
                    <a:bodyPr/>
                    <a:lstStyle/>
                    <a:p>
                      <a:pPr algn="ctr"/>
                      <a:r>
                        <a:rPr lang="en-GB" sz="800"/>
                        <a:t>RT ~ 1 + power + (1|subject)</a:t>
                      </a:r>
                    </a:p>
                  </a:txBody>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8084106"/>
                  </a:ext>
                </a:extLst>
              </a:tr>
              <a:tr h="324013">
                <a:tc>
                  <a:txBody>
                    <a:bodyPr/>
                    <a:lstStyle/>
                    <a:p>
                      <a:r>
                        <a:rPr lang="en-GB" sz="800"/>
                        <a:t>Power</a:t>
                      </a:r>
                    </a:p>
                    <a:p>
                      <a:r>
                        <a:rPr lang="en-GB" sz="800"/>
                        <a:t>[</a:t>
                      </a:r>
                      <a:r>
                        <a:rPr lang="en-GB" sz="800" err="1"/>
                        <a:t>ms</a:t>
                      </a:r>
                      <a:r>
                        <a:rPr lang="en-GB" sz="800"/>
                        <a:t>]</a:t>
                      </a:r>
                    </a:p>
                  </a:txBody>
                  <a:tcPr/>
                </a:tc>
                <a:tc>
                  <a:txBody>
                    <a:bodyPr/>
                    <a:lstStyle/>
                    <a:p>
                      <a:r>
                        <a:rPr lang="en-GB" sz="800"/>
                        <a:t>0 -</a:t>
                      </a:r>
                    </a:p>
                    <a:p>
                      <a:r>
                        <a:rPr lang="en-GB" sz="800"/>
                        <a:t>1500</a:t>
                      </a:r>
                    </a:p>
                  </a:txBody>
                  <a:tcPr/>
                </a:tc>
                <a:tc>
                  <a:txBody>
                    <a:bodyPr/>
                    <a:lstStyle/>
                    <a:p>
                      <a:r>
                        <a:rPr lang="en-GB" sz="800"/>
                        <a:t>0 -</a:t>
                      </a:r>
                    </a:p>
                    <a:p>
                      <a:r>
                        <a:rPr lang="en-GB" sz="800"/>
                        <a:t>300</a:t>
                      </a:r>
                    </a:p>
                  </a:txBody>
                  <a:tcPr/>
                </a:tc>
                <a:tc>
                  <a:txBody>
                    <a:bodyPr/>
                    <a:lstStyle/>
                    <a:p>
                      <a:r>
                        <a:rPr lang="en-GB" sz="800"/>
                        <a:t>400 -700</a:t>
                      </a:r>
                    </a:p>
                  </a:txBody>
                  <a:tcPr/>
                </a:tc>
                <a:tc>
                  <a:txBody>
                    <a:bodyPr/>
                    <a:lstStyle/>
                    <a:p>
                      <a:r>
                        <a:rPr lang="en-GB" sz="800"/>
                        <a:t>800 -1100</a:t>
                      </a:r>
                    </a:p>
                  </a:txBody>
                  <a:tcPr/>
                </a:tc>
                <a:tc>
                  <a:txBody>
                    <a:bodyPr/>
                    <a:lstStyle/>
                    <a:p>
                      <a:r>
                        <a:rPr lang="en-GB" sz="800"/>
                        <a:t>1200 -1500</a:t>
                      </a:r>
                    </a:p>
                  </a:txBody>
                  <a:tcPr/>
                </a:tc>
                <a:extLst>
                  <a:ext uri="{0D108BD9-81ED-4DB2-BD59-A6C34878D82A}">
                    <a16:rowId xmlns:a16="http://schemas.microsoft.com/office/drawing/2014/main" val="339645703"/>
                  </a:ext>
                </a:extLst>
              </a:tr>
              <a:tr h="251255">
                <a:tc>
                  <a:txBody>
                    <a:bodyPr/>
                    <a:lstStyle/>
                    <a:p>
                      <a:r>
                        <a:rPr lang="en-GB" sz="800"/>
                        <a:t>Mu</a:t>
                      </a:r>
                    </a:p>
                  </a:txBody>
                  <a:tcPr/>
                </a:tc>
                <a:tc>
                  <a:txBody>
                    <a:bodyPr/>
                    <a:lstStyle/>
                    <a:p>
                      <a:endParaRPr lang="en-GB"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a:t>* [+]</a:t>
                      </a:r>
                    </a:p>
                  </a:txBody>
                  <a:tcPr/>
                </a:tc>
                <a:tc>
                  <a:txBody>
                    <a:bodyPr/>
                    <a:lstStyle/>
                    <a:p>
                      <a:endParaRPr lang="en-GB"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800"/>
                    </a:p>
                  </a:txBody>
                  <a:tcPr/>
                </a:tc>
                <a:tc>
                  <a:txBody>
                    <a:bodyPr/>
                    <a:lstStyle/>
                    <a:p>
                      <a:endParaRPr lang="en-GB" sz="800"/>
                    </a:p>
                  </a:txBody>
                  <a:tcPr/>
                </a:tc>
                <a:extLst>
                  <a:ext uri="{0D108BD9-81ED-4DB2-BD59-A6C34878D82A}">
                    <a16:rowId xmlns:a16="http://schemas.microsoft.com/office/drawing/2014/main" val="3524456711"/>
                  </a:ext>
                </a:extLst>
              </a:tr>
              <a:tr h="251255">
                <a:tc>
                  <a:txBody>
                    <a:bodyPr/>
                    <a:lstStyle/>
                    <a:p>
                      <a:r>
                        <a:rPr lang="en-GB" sz="800" err="1"/>
                        <a:t>lowBeta</a:t>
                      </a:r>
                      <a:endParaRPr lang="en-GB" sz="800"/>
                    </a:p>
                  </a:txBody>
                  <a:tcPr/>
                </a:tc>
                <a:tc>
                  <a:txBody>
                    <a:bodyPr/>
                    <a:lstStyle/>
                    <a:p>
                      <a:endParaRPr lang="en-GB" sz="800"/>
                    </a:p>
                  </a:txBody>
                  <a:tcPr/>
                </a:tc>
                <a:tc>
                  <a:txBody>
                    <a:bodyPr/>
                    <a:lstStyle/>
                    <a:p>
                      <a:endParaRPr lang="en-GB" sz="800"/>
                    </a:p>
                  </a:txBody>
                  <a:tcPr/>
                </a:tc>
                <a:tc>
                  <a:txBody>
                    <a:bodyPr/>
                    <a:lstStyle/>
                    <a:p>
                      <a:r>
                        <a:rPr lang="en-GB" sz="800"/>
                        <a:t>**[-]</a:t>
                      </a:r>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2845847841"/>
                  </a:ext>
                </a:extLst>
              </a:tr>
              <a:tr h="251255">
                <a:tc>
                  <a:txBody>
                    <a:bodyPr/>
                    <a:lstStyle/>
                    <a:p>
                      <a:r>
                        <a:rPr lang="en-GB" sz="800" err="1"/>
                        <a:t>highBeta</a:t>
                      </a:r>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1307662933"/>
                  </a:ext>
                </a:extLst>
              </a:tr>
              <a:tr h="251255">
                <a:tc>
                  <a:txBody>
                    <a:bodyPr/>
                    <a:lstStyle/>
                    <a:p>
                      <a:r>
                        <a:rPr lang="en-GB" sz="800"/>
                        <a:t>Beta</a:t>
                      </a:r>
                    </a:p>
                  </a:txBody>
                  <a:tcPr/>
                </a:tc>
                <a:tc>
                  <a:txBody>
                    <a:bodyPr/>
                    <a:lstStyle/>
                    <a:p>
                      <a:endParaRPr lang="en-GB" sz="800"/>
                    </a:p>
                  </a:txBody>
                  <a:tcPr/>
                </a:tc>
                <a:tc>
                  <a:txBody>
                    <a:bodyPr/>
                    <a:lstStyle/>
                    <a:p>
                      <a:endParaRPr lang="en-GB" sz="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a:t>** [-]</a:t>
                      </a:r>
                    </a:p>
                  </a:txBody>
                  <a:tcPr/>
                </a:tc>
                <a:tc>
                  <a:txBody>
                    <a:bodyPr/>
                    <a:lstStyle/>
                    <a:p>
                      <a:endParaRPr lang="en-GB" sz="800"/>
                    </a:p>
                  </a:txBody>
                  <a:tcPr/>
                </a:tc>
                <a:tc>
                  <a:txBody>
                    <a:bodyPr/>
                    <a:lstStyle/>
                    <a:p>
                      <a:endParaRPr lang="en-GB" sz="800"/>
                    </a:p>
                  </a:txBody>
                  <a:tcPr/>
                </a:tc>
                <a:extLst>
                  <a:ext uri="{0D108BD9-81ED-4DB2-BD59-A6C34878D82A}">
                    <a16:rowId xmlns:a16="http://schemas.microsoft.com/office/drawing/2014/main" val="911229293"/>
                  </a:ext>
                </a:extLst>
              </a:tr>
            </a:tbl>
          </a:graphicData>
        </a:graphic>
      </p:graphicFrame>
      <p:pic>
        <p:nvPicPr>
          <p:cNvPr id="3" name="Picture 2" descr="A black and white drawing of a head&#10;&#10;Description automatically generated">
            <a:extLst>
              <a:ext uri="{FF2B5EF4-FFF2-40B4-BE49-F238E27FC236}">
                <a16:creationId xmlns:a16="http://schemas.microsoft.com/office/drawing/2014/main" id="{25ABC033-EAF0-08B3-798D-523899F7660D}"/>
              </a:ext>
            </a:extLst>
          </p:cNvPr>
          <p:cNvPicPr>
            <a:picLocks noChangeAspect="1"/>
          </p:cNvPicPr>
          <p:nvPr/>
        </p:nvPicPr>
        <p:blipFill>
          <a:blip r:embed="rId9"/>
          <a:stretch>
            <a:fillRect/>
          </a:stretch>
        </p:blipFill>
        <p:spPr>
          <a:xfrm>
            <a:off x="9128610" y="194910"/>
            <a:ext cx="2301390" cy="2644148"/>
          </a:xfrm>
          <a:prstGeom prst="rect">
            <a:avLst/>
          </a:prstGeom>
        </p:spPr>
      </p:pic>
      <p:sp>
        <p:nvSpPr>
          <p:cNvPr id="5" name="Hexagon 4">
            <a:extLst>
              <a:ext uri="{FF2B5EF4-FFF2-40B4-BE49-F238E27FC236}">
                <a16:creationId xmlns:a16="http://schemas.microsoft.com/office/drawing/2014/main" id="{738A5F54-0003-7744-5430-CAD849B7B6B1}"/>
              </a:ext>
            </a:extLst>
          </p:cNvPr>
          <p:cNvSpPr/>
          <p:nvPr/>
        </p:nvSpPr>
        <p:spPr>
          <a:xfrm>
            <a:off x="8987995" y="1024543"/>
            <a:ext cx="1070406" cy="848830"/>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34FAEB6-F5CD-1F54-A971-0249D961CFA6}"/>
              </a:ext>
            </a:extLst>
          </p:cNvPr>
          <p:cNvPicPr>
            <a:picLocks noChangeAspect="1"/>
          </p:cNvPicPr>
          <p:nvPr/>
        </p:nvPicPr>
        <p:blipFill>
          <a:blip r:embed="rId10"/>
          <a:stretch>
            <a:fillRect/>
          </a:stretch>
        </p:blipFill>
        <p:spPr>
          <a:xfrm>
            <a:off x="9079105" y="1189446"/>
            <a:ext cx="400561" cy="550023"/>
          </a:xfrm>
          <a:prstGeom prst="rect">
            <a:avLst/>
          </a:prstGeom>
        </p:spPr>
      </p:pic>
      <p:pic>
        <p:nvPicPr>
          <p:cNvPr id="7" name="Picture 6" descr="A black triangle with a cross&#10;&#10;Description automatically generated">
            <a:extLst>
              <a:ext uri="{FF2B5EF4-FFF2-40B4-BE49-F238E27FC236}">
                <a16:creationId xmlns:a16="http://schemas.microsoft.com/office/drawing/2014/main" id="{2CBFB5EC-B20F-5737-F3FF-F0EB868F8144}"/>
              </a:ext>
            </a:extLst>
          </p:cNvPr>
          <p:cNvPicPr>
            <a:picLocks noChangeAspect="1"/>
          </p:cNvPicPr>
          <p:nvPr/>
        </p:nvPicPr>
        <p:blipFill>
          <a:blip r:embed="rId11"/>
          <a:stretch>
            <a:fillRect/>
          </a:stretch>
        </p:blipFill>
        <p:spPr>
          <a:xfrm rot="5400000">
            <a:off x="9542364" y="1203977"/>
            <a:ext cx="331077" cy="520960"/>
          </a:xfrm>
          <a:prstGeom prst="rect">
            <a:avLst/>
          </a:prstGeom>
        </p:spPr>
      </p:pic>
      <p:sp>
        <p:nvSpPr>
          <p:cNvPr id="10" name="Hexagon 9">
            <a:extLst>
              <a:ext uri="{FF2B5EF4-FFF2-40B4-BE49-F238E27FC236}">
                <a16:creationId xmlns:a16="http://schemas.microsoft.com/office/drawing/2014/main" id="{B4153482-9939-213E-4652-230B6F4D3455}"/>
              </a:ext>
            </a:extLst>
          </p:cNvPr>
          <p:cNvSpPr/>
          <p:nvPr/>
        </p:nvSpPr>
        <p:spPr>
          <a:xfrm>
            <a:off x="8987994" y="1021081"/>
            <a:ext cx="1070406" cy="852292"/>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 name="Content Placeholder 4" descr="A computer with a blank screen&#10;&#10;Description automatically generated">
            <a:extLst>
              <a:ext uri="{FF2B5EF4-FFF2-40B4-BE49-F238E27FC236}">
                <a16:creationId xmlns:a16="http://schemas.microsoft.com/office/drawing/2014/main" id="{37E30C49-2BD8-324A-23F9-B3D9C3D108F3}"/>
              </a:ext>
            </a:extLst>
          </p:cNvPr>
          <p:cNvPicPr>
            <a:picLocks noGrp="1" noChangeAspect="1"/>
          </p:cNvPicPr>
          <p:nvPr>
            <p:ph sz="half" idx="1"/>
          </p:nvPr>
        </p:nvPicPr>
        <p:blipFill>
          <a:blip r:embed="rId12"/>
          <a:stretch>
            <a:fillRect/>
          </a:stretch>
        </p:blipFill>
        <p:spPr>
          <a:xfrm>
            <a:off x="11951734" y="-3570680"/>
            <a:ext cx="5269228" cy="3481026"/>
          </a:xfrm>
        </p:spPr>
      </p:pic>
      <p:pic>
        <p:nvPicPr>
          <p:cNvPr id="17" name="Graphic 16">
            <a:extLst>
              <a:ext uri="{FF2B5EF4-FFF2-40B4-BE49-F238E27FC236}">
                <a16:creationId xmlns:a16="http://schemas.microsoft.com/office/drawing/2014/main" id="{134980C8-80AD-8723-0662-BEF2533B0E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86776" y="-1166233"/>
            <a:ext cx="2743740" cy="5110888"/>
          </a:xfrm>
          <a:prstGeom prst="rect">
            <a:avLst/>
          </a:prstGeom>
        </p:spPr>
      </p:pic>
      <p:cxnSp>
        <p:nvCxnSpPr>
          <p:cNvPr id="20" name="Straight Connector 19">
            <a:extLst>
              <a:ext uri="{FF2B5EF4-FFF2-40B4-BE49-F238E27FC236}">
                <a16:creationId xmlns:a16="http://schemas.microsoft.com/office/drawing/2014/main" id="{698DE37E-1F4A-17A3-C0B4-0FA62CA74A73}"/>
              </a:ext>
            </a:extLst>
          </p:cNvPr>
          <p:cNvCxnSpPr>
            <a:cxnSpLocks/>
          </p:cNvCxnSpPr>
          <p:nvPr/>
        </p:nvCxnSpPr>
        <p:spPr>
          <a:xfrm>
            <a:off x="14056756" y="968408"/>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3F4E6B3-C0C6-2999-3EE5-4ED4905372A0}"/>
              </a:ext>
            </a:extLst>
          </p:cNvPr>
          <p:cNvCxnSpPr>
            <a:cxnSpLocks/>
          </p:cNvCxnSpPr>
          <p:nvPr/>
        </p:nvCxnSpPr>
        <p:spPr>
          <a:xfrm>
            <a:off x="13997432" y="106895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B69BA9-E4B3-61BF-6A63-EFF9B47AB2B7}"/>
              </a:ext>
            </a:extLst>
          </p:cNvPr>
          <p:cNvCxnSpPr>
            <a:cxnSpLocks/>
            <a:stCxn id="48" idx="1"/>
            <a:endCxn id="50" idx="3"/>
          </p:cNvCxnSpPr>
          <p:nvPr/>
        </p:nvCxnSpPr>
        <p:spPr>
          <a:xfrm>
            <a:off x="14127104" y="780063"/>
            <a:ext cx="325250" cy="25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B7DB246-DE86-E3CE-AE02-55D3ED0DCBDA}"/>
              </a:ext>
            </a:extLst>
          </p:cNvPr>
          <p:cNvPicPr>
            <a:picLocks noChangeAspect="1"/>
          </p:cNvPicPr>
          <p:nvPr/>
        </p:nvPicPr>
        <p:blipFill>
          <a:blip r:embed="rId15"/>
          <a:stretch>
            <a:fillRect/>
          </a:stretch>
        </p:blipFill>
        <p:spPr>
          <a:xfrm>
            <a:off x="10573005" y="-1439139"/>
            <a:ext cx="1692318" cy="805085"/>
          </a:xfrm>
          <a:prstGeom prst="rect">
            <a:avLst/>
          </a:prstGeom>
        </p:spPr>
      </p:pic>
      <p:pic>
        <p:nvPicPr>
          <p:cNvPr id="28" name="Picture 27">
            <a:extLst>
              <a:ext uri="{FF2B5EF4-FFF2-40B4-BE49-F238E27FC236}">
                <a16:creationId xmlns:a16="http://schemas.microsoft.com/office/drawing/2014/main" id="{E17B282B-155E-3BA7-E1DC-C8D78E37F981}"/>
              </a:ext>
            </a:extLst>
          </p:cNvPr>
          <p:cNvPicPr>
            <a:picLocks noChangeAspect="1"/>
          </p:cNvPicPr>
          <p:nvPr/>
        </p:nvPicPr>
        <p:blipFill>
          <a:blip r:embed="rId16"/>
          <a:stretch>
            <a:fillRect/>
          </a:stretch>
        </p:blipFill>
        <p:spPr>
          <a:xfrm rot="16200000">
            <a:off x="17109935" y="-1210192"/>
            <a:ext cx="906959" cy="715541"/>
          </a:xfrm>
          <a:prstGeom prst="rect">
            <a:avLst/>
          </a:prstGeom>
        </p:spPr>
      </p:pic>
      <p:pic>
        <p:nvPicPr>
          <p:cNvPr id="34" name="Picture 33">
            <a:extLst>
              <a:ext uri="{FF2B5EF4-FFF2-40B4-BE49-F238E27FC236}">
                <a16:creationId xmlns:a16="http://schemas.microsoft.com/office/drawing/2014/main" id="{48B3AE52-5CC3-1713-9BE2-43730309E88A}"/>
              </a:ext>
            </a:extLst>
          </p:cNvPr>
          <p:cNvPicPr>
            <a:picLocks noChangeAspect="1"/>
          </p:cNvPicPr>
          <p:nvPr/>
        </p:nvPicPr>
        <p:blipFill>
          <a:blip r:embed="rId16"/>
          <a:stretch>
            <a:fillRect/>
          </a:stretch>
        </p:blipFill>
        <p:spPr>
          <a:xfrm rot="5400000">
            <a:off x="15293518" y="892446"/>
            <a:ext cx="831004" cy="655616"/>
          </a:xfrm>
          <a:prstGeom prst="rect">
            <a:avLst/>
          </a:prstGeom>
        </p:spPr>
      </p:pic>
      <p:cxnSp>
        <p:nvCxnSpPr>
          <p:cNvPr id="35" name="Connector: Elbow 34">
            <a:extLst>
              <a:ext uri="{FF2B5EF4-FFF2-40B4-BE49-F238E27FC236}">
                <a16:creationId xmlns:a16="http://schemas.microsoft.com/office/drawing/2014/main" id="{FB568A56-FD39-17DD-47B0-79E0C9A51F02}"/>
              </a:ext>
            </a:extLst>
          </p:cNvPr>
          <p:cNvCxnSpPr>
            <a:cxnSpLocks/>
            <a:stCxn id="28" idx="2"/>
            <a:endCxn id="34" idx="0"/>
          </p:cNvCxnSpPr>
          <p:nvPr/>
        </p:nvCxnSpPr>
        <p:spPr>
          <a:xfrm flipH="1">
            <a:off x="16036828" y="-852422"/>
            <a:ext cx="1884357" cy="2072676"/>
          </a:xfrm>
          <a:prstGeom prst="bentConnector3">
            <a:avLst>
              <a:gd name="adj1" fmla="val -17211"/>
            </a:avLst>
          </a:prstGeom>
          <a:ln w="19050">
            <a:solidFill>
              <a:srgbClr val="00BBC3"/>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07C3053-CCF9-C9EE-F600-2D4FD80B8BDA}"/>
              </a:ext>
            </a:extLst>
          </p:cNvPr>
          <p:cNvSpPr/>
          <p:nvPr/>
        </p:nvSpPr>
        <p:spPr>
          <a:xfrm rot="764505">
            <a:off x="14125576" y="684279"/>
            <a:ext cx="124124" cy="218944"/>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7D450A2F-71C2-70DA-E62A-2125766B6F40}"/>
              </a:ext>
            </a:extLst>
          </p:cNvPr>
          <p:cNvSpPr/>
          <p:nvPr/>
        </p:nvSpPr>
        <p:spPr>
          <a:xfrm rot="764505">
            <a:off x="14226528" y="684279"/>
            <a:ext cx="124124" cy="218944"/>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Rounded Corners 49">
            <a:extLst>
              <a:ext uri="{FF2B5EF4-FFF2-40B4-BE49-F238E27FC236}">
                <a16:creationId xmlns:a16="http://schemas.microsoft.com/office/drawing/2014/main" id="{EF655138-FDE7-77C3-8105-82B3FDD51673}"/>
              </a:ext>
            </a:extLst>
          </p:cNvPr>
          <p:cNvSpPr/>
          <p:nvPr/>
        </p:nvSpPr>
        <p:spPr>
          <a:xfrm rot="764505">
            <a:off x="14329758" y="681996"/>
            <a:ext cx="124124" cy="218944"/>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DB19D897-7183-3D86-73A4-F68F655D9724}"/>
              </a:ext>
            </a:extLst>
          </p:cNvPr>
          <p:cNvSpPr/>
          <p:nvPr/>
        </p:nvSpPr>
        <p:spPr>
          <a:xfrm rot="16923983">
            <a:off x="14063545" y="843898"/>
            <a:ext cx="461683" cy="325151"/>
          </a:xfrm>
          <a:prstGeom prst="round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DEA5FCCA-E34B-93A7-8214-A537B639889C}"/>
              </a:ext>
            </a:extLst>
          </p:cNvPr>
          <p:cNvPicPr>
            <a:picLocks noChangeAspect="1"/>
          </p:cNvPicPr>
          <p:nvPr/>
        </p:nvPicPr>
        <p:blipFill>
          <a:blip r:embed="rId17"/>
          <a:stretch>
            <a:fillRect/>
          </a:stretch>
        </p:blipFill>
        <p:spPr>
          <a:xfrm rot="1064198">
            <a:off x="13653896" y="291121"/>
            <a:ext cx="263133" cy="855179"/>
          </a:xfrm>
          <a:prstGeom prst="rect">
            <a:avLst/>
          </a:prstGeom>
        </p:spPr>
      </p:pic>
      <p:pic>
        <p:nvPicPr>
          <p:cNvPr id="53" name="Picture 52">
            <a:extLst>
              <a:ext uri="{FF2B5EF4-FFF2-40B4-BE49-F238E27FC236}">
                <a16:creationId xmlns:a16="http://schemas.microsoft.com/office/drawing/2014/main" id="{04B7F9DE-93E1-5ABA-F873-318068550E90}"/>
              </a:ext>
            </a:extLst>
          </p:cNvPr>
          <p:cNvPicPr>
            <a:picLocks noChangeAspect="1"/>
          </p:cNvPicPr>
          <p:nvPr/>
        </p:nvPicPr>
        <p:blipFill>
          <a:blip r:embed="rId17"/>
          <a:stretch>
            <a:fillRect/>
          </a:stretch>
        </p:blipFill>
        <p:spPr>
          <a:xfrm rot="11237772">
            <a:off x="14814273" y="520785"/>
            <a:ext cx="263133" cy="855179"/>
          </a:xfrm>
          <a:prstGeom prst="rect">
            <a:avLst/>
          </a:prstGeom>
        </p:spPr>
      </p:pic>
      <p:pic>
        <p:nvPicPr>
          <p:cNvPr id="54" name="Picture 53">
            <a:extLst>
              <a:ext uri="{FF2B5EF4-FFF2-40B4-BE49-F238E27FC236}">
                <a16:creationId xmlns:a16="http://schemas.microsoft.com/office/drawing/2014/main" id="{CFEFF88D-33A7-DE4A-8456-F6873C4FEB11}"/>
              </a:ext>
            </a:extLst>
          </p:cNvPr>
          <p:cNvPicPr>
            <a:picLocks noChangeAspect="1"/>
          </p:cNvPicPr>
          <p:nvPr/>
        </p:nvPicPr>
        <p:blipFill>
          <a:blip r:embed="rId18"/>
          <a:stretch>
            <a:fillRect/>
          </a:stretch>
        </p:blipFill>
        <p:spPr>
          <a:xfrm>
            <a:off x="12888567" y="-3040629"/>
            <a:ext cx="3347808" cy="1607907"/>
          </a:xfrm>
          <a:prstGeom prst="rect">
            <a:avLst/>
          </a:prstGeom>
        </p:spPr>
      </p:pic>
      <p:pic>
        <p:nvPicPr>
          <p:cNvPr id="61" name="Graphic 60">
            <a:extLst>
              <a:ext uri="{FF2B5EF4-FFF2-40B4-BE49-F238E27FC236}">
                <a16:creationId xmlns:a16="http://schemas.microsoft.com/office/drawing/2014/main" id="{01CFE41F-DF16-5F6B-3660-5273D8AD7DF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131486" y="7416225"/>
            <a:ext cx="2499448" cy="2221730"/>
          </a:xfrm>
          <a:prstGeom prst="rect">
            <a:avLst/>
          </a:prstGeom>
        </p:spPr>
      </p:pic>
      <p:sp>
        <p:nvSpPr>
          <p:cNvPr id="62" name="Rectangle 61">
            <a:extLst>
              <a:ext uri="{FF2B5EF4-FFF2-40B4-BE49-F238E27FC236}">
                <a16:creationId xmlns:a16="http://schemas.microsoft.com/office/drawing/2014/main" id="{2A3FE8FA-4083-B1D2-1EBC-4918B2285BCE}"/>
              </a:ext>
            </a:extLst>
          </p:cNvPr>
          <p:cNvSpPr/>
          <p:nvPr/>
        </p:nvSpPr>
        <p:spPr>
          <a:xfrm>
            <a:off x="13390191" y="739998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89E5A4B4-51EE-6044-DBB8-C188690E08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227385" y="-2823921"/>
            <a:ext cx="3752642" cy="2107734"/>
          </a:xfrm>
          <a:prstGeom prst="rect">
            <a:avLst/>
          </a:prstGeom>
        </p:spPr>
      </p:pic>
      <p:sp>
        <p:nvSpPr>
          <p:cNvPr id="69" name="Rectangle 68">
            <a:extLst>
              <a:ext uri="{FF2B5EF4-FFF2-40B4-BE49-F238E27FC236}">
                <a16:creationId xmlns:a16="http://schemas.microsoft.com/office/drawing/2014/main" id="{6531053B-3545-ECED-2B3E-D6804D873B87}"/>
              </a:ext>
            </a:extLst>
          </p:cNvPr>
          <p:cNvSpPr/>
          <p:nvPr/>
        </p:nvSpPr>
        <p:spPr>
          <a:xfrm>
            <a:off x="-4365681" y="-287750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pic>
        <p:nvPicPr>
          <p:cNvPr id="2" name="Picture 1">
            <a:extLst>
              <a:ext uri="{FF2B5EF4-FFF2-40B4-BE49-F238E27FC236}">
                <a16:creationId xmlns:a16="http://schemas.microsoft.com/office/drawing/2014/main" id="{1854F17C-280B-FD18-03A6-EAC38AB2B3EE}"/>
              </a:ext>
            </a:extLst>
          </p:cNvPr>
          <p:cNvPicPr>
            <a:picLocks noChangeAspect="1"/>
          </p:cNvPicPr>
          <p:nvPr/>
        </p:nvPicPr>
        <p:blipFill>
          <a:blip r:embed="rId10"/>
          <a:stretch>
            <a:fillRect/>
          </a:stretch>
        </p:blipFill>
        <p:spPr>
          <a:xfrm>
            <a:off x="11108046" y="-1251235"/>
            <a:ext cx="335272" cy="460373"/>
          </a:xfrm>
          <a:prstGeom prst="rect">
            <a:avLst/>
          </a:prstGeom>
        </p:spPr>
      </p:pic>
      <p:pic>
        <p:nvPicPr>
          <p:cNvPr id="9" name="Picture 8">
            <a:extLst>
              <a:ext uri="{FF2B5EF4-FFF2-40B4-BE49-F238E27FC236}">
                <a16:creationId xmlns:a16="http://schemas.microsoft.com/office/drawing/2014/main" id="{AAF9C87D-A14D-E56B-6AFC-2A34279C2672}"/>
              </a:ext>
            </a:extLst>
          </p:cNvPr>
          <p:cNvPicPr>
            <a:picLocks noChangeAspect="1"/>
          </p:cNvPicPr>
          <p:nvPr/>
        </p:nvPicPr>
        <p:blipFill>
          <a:blip r:embed="rId23"/>
          <a:stretch>
            <a:fillRect/>
          </a:stretch>
        </p:blipFill>
        <p:spPr>
          <a:xfrm>
            <a:off x="18267362" y="-6001575"/>
            <a:ext cx="3789069" cy="2142176"/>
          </a:xfrm>
          <a:prstGeom prst="rect">
            <a:avLst/>
          </a:prstGeom>
        </p:spPr>
      </p:pic>
      <p:sp>
        <p:nvSpPr>
          <p:cNvPr id="11" name="Rectangle 10">
            <a:extLst>
              <a:ext uri="{FF2B5EF4-FFF2-40B4-BE49-F238E27FC236}">
                <a16:creationId xmlns:a16="http://schemas.microsoft.com/office/drawing/2014/main" id="{7F9BB2D5-7DB7-BAAD-D0CD-C69CC9670AAD}"/>
              </a:ext>
            </a:extLst>
          </p:cNvPr>
          <p:cNvSpPr/>
          <p:nvPr/>
        </p:nvSpPr>
        <p:spPr>
          <a:xfrm>
            <a:off x="18170876" y="-608526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 name="Content Placeholder 23" descr="A graph showing a line&#10;&#10;Description automatically generated">
            <a:extLst>
              <a:ext uri="{FF2B5EF4-FFF2-40B4-BE49-F238E27FC236}">
                <a16:creationId xmlns:a16="http://schemas.microsoft.com/office/drawing/2014/main" id="{675471E8-B74E-33F7-67A2-EBCED5734CB5}"/>
              </a:ext>
            </a:extLst>
          </p:cNvPr>
          <p:cNvPicPr>
            <a:picLocks noChangeAspect="1"/>
          </p:cNvPicPr>
          <p:nvPr/>
        </p:nvPicPr>
        <p:blipFill>
          <a:blip r:embed="rId24"/>
          <a:stretch>
            <a:fillRect/>
          </a:stretch>
        </p:blipFill>
        <p:spPr>
          <a:xfrm>
            <a:off x="4522051" y="4592778"/>
            <a:ext cx="2339025" cy="1854924"/>
          </a:xfrm>
          <a:prstGeom prst="rect">
            <a:avLst/>
          </a:prstGeom>
        </p:spPr>
      </p:pic>
    </p:spTree>
    <p:extLst>
      <p:ext uri="{BB962C8B-B14F-4D97-AF65-F5344CB8AC3E}">
        <p14:creationId xmlns:p14="http://schemas.microsoft.com/office/powerpoint/2010/main" val="3092506142"/>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with a blank screen&#10;&#10;Description automatically generated">
            <a:extLst>
              <a:ext uri="{FF2B5EF4-FFF2-40B4-BE49-F238E27FC236}">
                <a16:creationId xmlns:a16="http://schemas.microsoft.com/office/drawing/2014/main" id="{1762AD84-A889-BE3B-CB17-CD0902E5B48D}"/>
              </a:ext>
            </a:extLst>
          </p:cNvPr>
          <p:cNvPicPr>
            <a:picLocks noGrp="1" noChangeAspect="1"/>
          </p:cNvPicPr>
          <p:nvPr>
            <p:ph sz="half" idx="1"/>
          </p:nvPr>
        </p:nvPicPr>
        <p:blipFill>
          <a:blip r:embed="rId3"/>
          <a:stretch>
            <a:fillRect/>
          </a:stretch>
        </p:blipFill>
        <p:spPr>
          <a:xfrm>
            <a:off x="5375325" y="1811969"/>
            <a:ext cx="2200040" cy="1453419"/>
          </a:xfrm>
        </p:spPr>
      </p:pic>
      <p:pic>
        <p:nvPicPr>
          <p:cNvPr id="17" name="Graphic 16">
            <a:extLst>
              <a:ext uri="{FF2B5EF4-FFF2-40B4-BE49-F238E27FC236}">
                <a16:creationId xmlns:a16="http://schemas.microsoft.com/office/drawing/2014/main" id="{2D31E548-3CAD-3EBF-3907-90E4F0BFF2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3740" y="2912103"/>
            <a:ext cx="1145583" cy="2133929"/>
          </a:xfrm>
          <a:prstGeom prst="rect">
            <a:avLst/>
          </a:prstGeom>
        </p:spPr>
      </p:pic>
      <p:pic>
        <p:nvPicPr>
          <p:cNvPr id="9" name="Picture 8" descr="A black and white drawing of a head&#10;&#10;Description automatically generated">
            <a:extLst>
              <a:ext uri="{FF2B5EF4-FFF2-40B4-BE49-F238E27FC236}">
                <a16:creationId xmlns:a16="http://schemas.microsoft.com/office/drawing/2014/main" id="{75316040-F896-F8AA-B607-075C14FB82D9}"/>
              </a:ext>
            </a:extLst>
          </p:cNvPr>
          <p:cNvPicPr>
            <a:picLocks noChangeAspect="1"/>
          </p:cNvPicPr>
          <p:nvPr/>
        </p:nvPicPr>
        <p:blipFill>
          <a:blip r:embed="rId6"/>
          <a:stretch>
            <a:fillRect/>
          </a:stretch>
        </p:blipFill>
        <p:spPr>
          <a:xfrm>
            <a:off x="4343250" y="3342932"/>
            <a:ext cx="1190558" cy="1367874"/>
          </a:xfrm>
          <a:prstGeom prst="rect">
            <a:avLst/>
          </a:prstGeom>
        </p:spPr>
      </p:pic>
      <p:sp>
        <p:nvSpPr>
          <p:cNvPr id="2" name="Hexagon 1">
            <a:extLst>
              <a:ext uri="{FF2B5EF4-FFF2-40B4-BE49-F238E27FC236}">
                <a16:creationId xmlns:a16="http://schemas.microsoft.com/office/drawing/2014/main" id="{8E8AB131-05F1-8100-BCED-1AF2A3A16692}"/>
              </a:ext>
            </a:extLst>
          </p:cNvPr>
          <p:cNvSpPr/>
          <p:nvPr/>
        </p:nvSpPr>
        <p:spPr>
          <a:xfrm>
            <a:off x="4201443" y="3753808"/>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D5107C8C-D9C9-88F7-98C5-02F496B55BA8}"/>
              </a:ext>
            </a:extLst>
          </p:cNvPr>
          <p:cNvCxnSpPr>
            <a:cxnSpLocks/>
          </p:cNvCxnSpPr>
          <p:nvPr/>
        </p:nvCxnSpPr>
        <p:spPr>
          <a:xfrm>
            <a:off x="6453379" y="385536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87A07BD-6C99-C1AF-6E36-83DBA33D66B2}"/>
              </a:ext>
            </a:extLst>
          </p:cNvPr>
          <p:cNvCxnSpPr>
            <a:cxnSpLocks/>
          </p:cNvCxnSpPr>
          <p:nvPr/>
        </p:nvCxnSpPr>
        <p:spPr>
          <a:xfrm>
            <a:off x="6394055" y="3955916"/>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DB1E22-7A24-1BE3-AD38-CD5A82726170}"/>
              </a:ext>
            </a:extLst>
          </p:cNvPr>
          <p:cNvCxnSpPr>
            <a:cxnSpLocks/>
            <a:stCxn id="57" idx="1"/>
            <a:endCxn id="59" idx="3"/>
          </p:cNvCxnSpPr>
          <p:nvPr/>
        </p:nvCxnSpPr>
        <p:spPr>
          <a:xfrm>
            <a:off x="6513639" y="3711634"/>
            <a:ext cx="254731" cy="91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E08C131-9E50-0824-15E7-1DC5F98716F7}"/>
              </a:ext>
            </a:extLst>
          </p:cNvPr>
          <p:cNvPicPr>
            <a:picLocks noChangeAspect="1"/>
          </p:cNvPicPr>
          <p:nvPr/>
        </p:nvPicPr>
        <p:blipFill>
          <a:blip r:embed="rId7"/>
          <a:stretch>
            <a:fillRect/>
          </a:stretch>
        </p:blipFill>
        <p:spPr>
          <a:xfrm>
            <a:off x="4699790" y="2715193"/>
            <a:ext cx="706587" cy="336144"/>
          </a:xfrm>
          <a:prstGeom prst="rect">
            <a:avLst/>
          </a:prstGeom>
        </p:spPr>
      </p:pic>
      <p:pic>
        <p:nvPicPr>
          <p:cNvPr id="25" name="Picture 24">
            <a:extLst>
              <a:ext uri="{FF2B5EF4-FFF2-40B4-BE49-F238E27FC236}">
                <a16:creationId xmlns:a16="http://schemas.microsoft.com/office/drawing/2014/main" id="{925730F2-D7FA-99BA-DB6C-5556C57F7BF1}"/>
              </a:ext>
            </a:extLst>
          </p:cNvPr>
          <p:cNvPicPr>
            <a:picLocks noChangeAspect="1"/>
          </p:cNvPicPr>
          <p:nvPr/>
        </p:nvPicPr>
        <p:blipFill>
          <a:blip r:embed="rId8"/>
          <a:stretch>
            <a:fillRect/>
          </a:stretch>
        </p:blipFill>
        <p:spPr>
          <a:xfrm>
            <a:off x="4902748" y="2763633"/>
            <a:ext cx="157218" cy="215881"/>
          </a:xfrm>
          <a:prstGeom prst="rect">
            <a:avLst/>
          </a:prstGeom>
        </p:spPr>
      </p:pic>
      <p:cxnSp>
        <p:nvCxnSpPr>
          <p:cNvPr id="36" name="Connector: Elbow 35">
            <a:extLst>
              <a:ext uri="{FF2B5EF4-FFF2-40B4-BE49-F238E27FC236}">
                <a16:creationId xmlns:a16="http://schemas.microsoft.com/office/drawing/2014/main" id="{53A74C38-0AD1-8344-CADC-811AD19681D3}"/>
              </a:ext>
            </a:extLst>
          </p:cNvPr>
          <p:cNvCxnSpPr>
            <a:cxnSpLocks/>
            <a:stCxn id="4" idx="3"/>
            <a:endCxn id="27" idx="1"/>
          </p:cNvCxnSpPr>
          <p:nvPr/>
        </p:nvCxnSpPr>
        <p:spPr>
          <a:xfrm rot="10800000" flipH="1">
            <a:off x="4202634" y="2883266"/>
            <a:ext cx="497156" cy="1172385"/>
          </a:xfrm>
          <a:prstGeom prst="bentConnector3">
            <a:avLst>
              <a:gd name="adj1" fmla="val -45982"/>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43" name="Picture 42" descr="A black triangle with a cross&#10;&#10;Description automatically generated">
            <a:extLst>
              <a:ext uri="{FF2B5EF4-FFF2-40B4-BE49-F238E27FC236}">
                <a16:creationId xmlns:a16="http://schemas.microsoft.com/office/drawing/2014/main" id="{862C4944-83C1-58E8-3529-7E8C4D96DAB0}"/>
              </a:ext>
            </a:extLst>
          </p:cNvPr>
          <p:cNvPicPr>
            <a:picLocks noChangeAspect="1"/>
          </p:cNvPicPr>
          <p:nvPr/>
        </p:nvPicPr>
        <p:blipFill>
          <a:blip r:embed="rId9"/>
          <a:stretch>
            <a:fillRect/>
          </a:stretch>
        </p:blipFill>
        <p:spPr>
          <a:xfrm rot="5400000">
            <a:off x="4526919" y="3892808"/>
            <a:ext cx="237836" cy="374242"/>
          </a:xfrm>
          <a:prstGeom prst="rect">
            <a:avLst/>
          </a:prstGeom>
        </p:spPr>
      </p:pic>
      <p:pic>
        <p:nvPicPr>
          <p:cNvPr id="48" name="Picture 47">
            <a:extLst>
              <a:ext uri="{FF2B5EF4-FFF2-40B4-BE49-F238E27FC236}">
                <a16:creationId xmlns:a16="http://schemas.microsoft.com/office/drawing/2014/main" id="{6FF49180-0C73-18AD-B57B-E6E9938A4745}"/>
              </a:ext>
            </a:extLst>
          </p:cNvPr>
          <p:cNvPicPr>
            <a:picLocks noChangeAspect="1"/>
          </p:cNvPicPr>
          <p:nvPr/>
        </p:nvPicPr>
        <p:blipFill>
          <a:blip r:embed="rId10"/>
          <a:stretch>
            <a:fillRect/>
          </a:stretch>
        </p:blipFill>
        <p:spPr>
          <a:xfrm rot="16200000">
            <a:off x="7484264" y="2733887"/>
            <a:ext cx="378679" cy="298757"/>
          </a:xfrm>
          <a:prstGeom prst="rect">
            <a:avLst/>
          </a:prstGeom>
          <a:solidFill>
            <a:schemeClr val="accent2"/>
          </a:solidFill>
        </p:spPr>
      </p:pic>
      <p:pic>
        <p:nvPicPr>
          <p:cNvPr id="50" name="Picture 49">
            <a:extLst>
              <a:ext uri="{FF2B5EF4-FFF2-40B4-BE49-F238E27FC236}">
                <a16:creationId xmlns:a16="http://schemas.microsoft.com/office/drawing/2014/main" id="{95FE4B78-20C6-5EF5-E5A6-F169678EFA00}"/>
              </a:ext>
            </a:extLst>
          </p:cNvPr>
          <p:cNvPicPr>
            <a:picLocks noChangeAspect="1"/>
          </p:cNvPicPr>
          <p:nvPr/>
        </p:nvPicPr>
        <p:blipFill>
          <a:blip r:embed="rId10"/>
          <a:stretch>
            <a:fillRect/>
          </a:stretch>
        </p:blipFill>
        <p:spPr>
          <a:xfrm rot="5400000">
            <a:off x="6960929" y="3891982"/>
            <a:ext cx="346965" cy="273736"/>
          </a:xfrm>
          <a:prstGeom prst="rect">
            <a:avLst/>
          </a:prstGeom>
          <a:solidFill>
            <a:schemeClr val="accent2"/>
          </a:solidFill>
        </p:spPr>
      </p:pic>
      <p:cxnSp>
        <p:nvCxnSpPr>
          <p:cNvPr id="52" name="Connector: Elbow 51">
            <a:extLst>
              <a:ext uri="{FF2B5EF4-FFF2-40B4-BE49-F238E27FC236}">
                <a16:creationId xmlns:a16="http://schemas.microsoft.com/office/drawing/2014/main" id="{2941F8C2-4020-EF6A-89EC-7BF8C25ACC75}"/>
              </a:ext>
            </a:extLst>
          </p:cNvPr>
          <p:cNvCxnSpPr>
            <a:cxnSpLocks/>
            <a:stCxn id="48" idx="2"/>
            <a:endCxn id="50" idx="0"/>
          </p:cNvCxnSpPr>
          <p:nvPr/>
        </p:nvCxnSpPr>
        <p:spPr>
          <a:xfrm flipH="1">
            <a:off x="7271280" y="2883265"/>
            <a:ext cx="551702" cy="1145586"/>
          </a:xfrm>
          <a:prstGeom prst="bentConnector3">
            <a:avLst>
              <a:gd name="adj1" fmla="val -48679"/>
            </a:avLst>
          </a:prstGeom>
          <a:ln w="19050">
            <a:solidFill>
              <a:srgbClr val="00BBC3"/>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998C5536-4726-BADF-ADA0-7B89A701160D}"/>
              </a:ext>
            </a:extLst>
          </p:cNvPr>
          <p:cNvSpPr/>
          <p:nvPr/>
        </p:nvSpPr>
        <p:spPr>
          <a:xfrm rot="764505">
            <a:off x="6513001" y="3653615"/>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Rectangle: Rounded Corners 57">
            <a:extLst>
              <a:ext uri="{FF2B5EF4-FFF2-40B4-BE49-F238E27FC236}">
                <a16:creationId xmlns:a16="http://schemas.microsoft.com/office/drawing/2014/main" id="{2667A81B-1F53-07BA-4416-0953F52B4288}"/>
              </a:ext>
            </a:extLst>
          </p:cNvPr>
          <p:cNvSpPr/>
          <p:nvPr/>
        </p:nvSpPr>
        <p:spPr>
          <a:xfrm rot="764505">
            <a:off x="6613953" y="3653615"/>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Rectangle: Rounded Corners 58">
            <a:extLst>
              <a:ext uri="{FF2B5EF4-FFF2-40B4-BE49-F238E27FC236}">
                <a16:creationId xmlns:a16="http://schemas.microsoft.com/office/drawing/2014/main" id="{57CCCA4A-3A91-5F92-DBA6-404DD5BAEFEA}"/>
              </a:ext>
            </a:extLst>
          </p:cNvPr>
          <p:cNvSpPr/>
          <p:nvPr/>
        </p:nvSpPr>
        <p:spPr>
          <a:xfrm rot="764505">
            <a:off x="6717183" y="3651332"/>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Rectangle: Rounded Corners 72">
            <a:extLst>
              <a:ext uri="{FF2B5EF4-FFF2-40B4-BE49-F238E27FC236}">
                <a16:creationId xmlns:a16="http://schemas.microsoft.com/office/drawing/2014/main" id="{08E93AF4-7EB9-27E3-7A5B-5B1881D1737E}"/>
              </a:ext>
            </a:extLst>
          </p:cNvPr>
          <p:cNvSpPr/>
          <p:nvPr/>
        </p:nvSpPr>
        <p:spPr>
          <a:xfrm rot="16923983">
            <a:off x="6443851" y="3900074"/>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4" name="Picture 83">
            <a:extLst>
              <a:ext uri="{FF2B5EF4-FFF2-40B4-BE49-F238E27FC236}">
                <a16:creationId xmlns:a16="http://schemas.microsoft.com/office/drawing/2014/main" id="{70DF95CE-8A4D-749E-68FF-18EB6964EFEF}"/>
              </a:ext>
            </a:extLst>
          </p:cNvPr>
          <p:cNvPicPr>
            <a:picLocks noChangeAspect="1"/>
          </p:cNvPicPr>
          <p:nvPr/>
        </p:nvPicPr>
        <p:blipFill>
          <a:blip r:embed="rId11"/>
          <a:stretch>
            <a:fillRect/>
          </a:stretch>
        </p:blipFill>
        <p:spPr>
          <a:xfrm rot="1064198">
            <a:off x="6349012" y="3549161"/>
            <a:ext cx="109865" cy="357060"/>
          </a:xfrm>
          <a:prstGeom prst="rect">
            <a:avLst/>
          </a:prstGeom>
        </p:spPr>
      </p:pic>
      <p:pic>
        <p:nvPicPr>
          <p:cNvPr id="87" name="Picture 86">
            <a:extLst>
              <a:ext uri="{FF2B5EF4-FFF2-40B4-BE49-F238E27FC236}">
                <a16:creationId xmlns:a16="http://schemas.microsoft.com/office/drawing/2014/main" id="{AE35CD55-F904-0A35-C954-5F573A18F2A5}"/>
              </a:ext>
            </a:extLst>
          </p:cNvPr>
          <p:cNvPicPr>
            <a:picLocks noChangeAspect="1"/>
          </p:cNvPicPr>
          <p:nvPr/>
        </p:nvPicPr>
        <p:blipFill>
          <a:blip r:embed="rId11"/>
          <a:stretch>
            <a:fillRect/>
          </a:stretch>
        </p:blipFill>
        <p:spPr>
          <a:xfrm rot="11237772">
            <a:off x="6788676" y="3592333"/>
            <a:ext cx="109865" cy="357060"/>
          </a:xfrm>
          <a:prstGeom prst="rect">
            <a:avLst/>
          </a:prstGeom>
        </p:spPr>
      </p:pic>
      <p:pic>
        <p:nvPicPr>
          <p:cNvPr id="3" name="Picture 2">
            <a:extLst>
              <a:ext uri="{FF2B5EF4-FFF2-40B4-BE49-F238E27FC236}">
                <a16:creationId xmlns:a16="http://schemas.microsoft.com/office/drawing/2014/main" id="{91D54121-0208-E2EB-A06D-160191EA8FEB}"/>
              </a:ext>
            </a:extLst>
          </p:cNvPr>
          <p:cNvPicPr>
            <a:picLocks noChangeAspect="1"/>
          </p:cNvPicPr>
          <p:nvPr/>
        </p:nvPicPr>
        <p:blipFill>
          <a:blip r:embed="rId12"/>
          <a:stretch>
            <a:fillRect/>
          </a:stretch>
        </p:blipFill>
        <p:spPr>
          <a:xfrm>
            <a:off x="5766252" y="2051466"/>
            <a:ext cx="1397797" cy="671343"/>
          </a:xfrm>
          <a:prstGeom prst="rect">
            <a:avLst/>
          </a:prstGeom>
        </p:spPr>
      </p:pic>
      <p:pic>
        <p:nvPicPr>
          <p:cNvPr id="23" name="Picture 22">
            <a:extLst>
              <a:ext uri="{FF2B5EF4-FFF2-40B4-BE49-F238E27FC236}">
                <a16:creationId xmlns:a16="http://schemas.microsoft.com/office/drawing/2014/main" id="{05ABA365-ABC3-5311-387E-E85F653495B3}"/>
              </a:ext>
            </a:extLst>
          </p:cNvPr>
          <p:cNvPicPr>
            <a:picLocks noChangeAspect="1"/>
          </p:cNvPicPr>
          <p:nvPr/>
        </p:nvPicPr>
        <p:blipFill>
          <a:blip r:embed="rId8"/>
          <a:stretch>
            <a:fillRect/>
          </a:stretch>
        </p:blipFill>
        <p:spPr>
          <a:xfrm>
            <a:off x="4285109" y="3925375"/>
            <a:ext cx="216743" cy="297617"/>
          </a:xfrm>
          <a:prstGeom prst="rect">
            <a:avLst/>
          </a:prstGeom>
        </p:spPr>
      </p:pic>
      <p:sp>
        <p:nvSpPr>
          <p:cNvPr id="4" name="Hexagon 3">
            <a:extLst>
              <a:ext uri="{FF2B5EF4-FFF2-40B4-BE49-F238E27FC236}">
                <a16:creationId xmlns:a16="http://schemas.microsoft.com/office/drawing/2014/main" id="{B1190CF9-6066-025C-B595-F1F8048793A4}"/>
              </a:ext>
            </a:extLst>
          </p:cNvPr>
          <p:cNvSpPr/>
          <p:nvPr/>
        </p:nvSpPr>
        <p:spPr>
          <a:xfrm>
            <a:off x="4202634" y="3753807"/>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pic>
        <p:nvPicPr>
          <p:cNvPr id="29" name="Picture 28">
            <a:extLst>
              <a:ext uri="{FF2B5EF4-FFF2-40B4-BE49-F238E27FC236}">
                <a16:creationId xmlns:a16="http://schemas.microsoft.com/office/drawing/2014/main" id="{D8EEA16D-C99D-4165-87D8-AA6F34770FF9}"/>
              </a:ext>
            </a:extLst>
          </p:cNvPr>
          <p:cNvPicPr>
            <a:picLocks noChangeAspect="1"/>
          </p:cNvPicPr>
          <p:nvPr/>
        </p:nvPicPr>
        <p:blipFill>
          <a:blip r:embed="rId17"/>
          <a:stretch>
            <a:fillRect/>
          </a:stretch>
        </p:blipFill>
        <p:spPr>
          <a:xfrm>
            <a:off x="8087042" y="246825"/>
            <a:ext cx="3789069" cy="2142176"/>
          </a:xfrm>
          <a:prstGeom prst="rect">
            <a:avLst/>
          </a:prstGeom>
        </p:spPr>
      </p:pic>
      <p:sp>
        <p:nvSpPr>
          <p:cNvPr id="30" name="Rectangle 29">
            <a:extLst>
              <a:ext uri="{FF2B5EF4-FFF2-40B4-BE49-F238E27FC236}">
                <a16:creationId xmlns:a16="http://schemas.microsoft.com/office/drawing/2014/main" id="{37684935-A67D-DBD1-EEE4-76B393B88EF0}"/>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close-up of a screen&#10;&#10;Description automatically generated">
            <a:extLst>
              <a:ext uri="{FF2B5EF4-FFF2-40B4-BE49-F238E27FC236}">
                <a16:creationId xmlns:a16="http://schemas.microsoft.com/office/drawing/2014/main" id="{C495E70E-1C17-D533-5B44-7D9AC7478A43}"/>
              </a:ext>
            </a:extLst>
          </p:cNvPr>
          <p:cNvPicPr>
            <a:picLocks noChangeAspect="1"/>
          </p:cNvPicPr>
          <p:nvPr/>
        </p:nvPicPr>
        <p:blipFill rotWithShape="1">
          <a:blip r:embed="rId18"/>
          <a:srcRect t="6323"/>
          <a:stretch/>
        </p:blipFill>
        <p:spPr>
          <a:xfrm>
            <a:off x="710184" y="4618404"/>
            <a:ext cx="1370449" cy="962848"/>
          </a:xfrm>
          <a:prstGeom prst="rect">
            <a:avLst/>
          </a:prstGeom>
        </p:spPr>
      </p:pic>
      <p:pic>
        <p:nvPicPr>
          <p:cNvPr id="7" name="Content Placeholder 2" descr="A close-up of a graph&#10;&#10;Description automatically generated">
            <a:extLst>
              <a:ext uri="{FF2B5EF4-FFF2-40B4-BE49-F238E27FC236}">
                <a16:creationId xmlns:a16="http://schemas.microsoft.com/office/drawing/2014/main" id="{A63A5A55-064D-D668-B2C1-750B470A0A9F}"/>
              </a:ext>
            </a:extLst>
          </p:cNvPr>
          <p:cNvPicPr>
            <a:picLocks noChangeAspect="1"/>
          </p:cNvPicPr>
          <p:nvPr/>
        </p:nvPicPr>
        <p:blipFill rotWithShape="1">
          <a:blip r:embed="rId19"/>
          <a:srcRect t="6323" r="17551"/>
          <a:stretch/>
        </p:blipFill>
        <p:spPr>
          <a:xfrm>
            <a:off x="728851" y="4618404"/>
            <a:ext cx="1129926" cy="962848"/>
          </a:xfrm>
          <a:prstGeom prst="rect">
            <a:avLst/>
          </a:prstGeom>
        </p:spPr>
      </p:pic>
      <p:pic>
        <p:nvPicPr>
          <p:cNvPr id="10" name="Picture 9" descr="A close-up of a graph&#10;&#10;Description automatically generated">
            <a:extLst>
              <a:ext uri="{FF2B5EF4-FFF2-40B4-BE49-F238E27FC236}">
                <a16:creationId xmlns:a16="http://schemas.microsoft.com/office/drawing/2014/main" id="{E48AACE7-32A0-BED2-7728-CDD7A7437E11}"/>
              </a:ext>
            </a:extLst>
          </p:cNvPr>
          <p:cNvPicPr>
            <a:picLocks noChangeAspect="1"/>
          </p:cNvPicPr>
          <p:nvPr/>
        </p:nvPicPr>
        <p:blipFill rotWithShape="1">
          <a:blip r:embed="rId20"/>
          <a:srcRect t="6323" r="17551"/>
          <a:stretch/>
        </p:blipFill>
        <p:spPr>
          <a:xfrm>
            <a:off x="728851" y="4618404"/>
            <a:ext cx="1129926" cy="962848"/>
          </a:xfrm>
          <a:prstGeom prst="rect">
            <a:avLst/>
          </a:prstGeom>
        </p:spPr>
      </p:pic>
      <p:pic>
        <p:nvPicPr>
          <p:cNvPr id="16" name="Picture 15" descr="A circular pattern with a gold border&#10;&#10;Description automatically generated">
            <a:extLst>
              <a:ext uri="{FF2B5EF4-FFF2-40B4-BE49-F238E27FC236}">
                <a16:creationId xmlns:a16="http://schemas.microsoft.com/office/drawing/2014/main" id="{0C03956A-0836-5A14-6582-65C4EE33DC41}"/>
              </a:ext>
            </a:extLst>
          </p:cNvPr>
          <p:cNvPicPr>
            <a:picLocks noChangeAspect="1"/>
          </p:cNvPicPr>
          <p:nvPr/>
        </p:nvPicPr>
        <p:blipFill>
          <a:blip r:embed="rId21"/>
          <a:stretch>
            <a:fillRect/>
          </a:stretch>
        </p:blipFill>
        <p:spPr>
          <a:xfrm>
            <a:off x="1000952" y="4628581"/>
            <a:ext cx="145470" cy="145470"/>
          </a:xfrm>
          <a:prstGeom prst="rect">
            <a:avLst/>
          </a:prstGeom>
        </p:spPr>
      </p:pic>
      <p:pic>
        <p:nvPicPr>
          <p:cNvPr id="22" name="Picture 21">
            <a:extLst>
              <a:ext uri="{FF2B5EF4-FFF2-40B4-BE49-F238E27FC236}">
                <a16:creationId xmlns:a16="http://schemas.microsoft.com/office/drawing/2014/main" id="{969D33D5-4D92-CE5D-2592-45F8900D0DC1}"/>
              </a:ext>
            </a:extLst>
          </p:cNvPr>
          <p:cNvPicPr>
            <a:picLocks noChangeAspect="1"/>
          </p:cNvPicPr>
          <p:nvPr/>
        </p:nvPicPr>
        <p:blipFill>
          <a:blip r:embed="rId22"/>
          <a:stretch>
            <a:fillRect/>
          </a:stretch>
        </p:blipFill>
        <p:spPr>
          <a:xfrm>
            <a:off x="1281679" y="4627881"/>
            <a:ext cx="145470" cy="146170"/>
          </a:xfrm>
          <a:prstGeom prst="rect">
            <a:avLst/>
          </a:prstGeom>
        </p:spPr>
      </p:pic>
      <p:pic>
        <p:nvPicPr>
          <p:cNvPr id="31" name="Picture 30" descr="A diagram of a map&#10;&#10;Description automatically generated">
            <a:extLst>
              <a:ext uri="{FF2B5EF4-FFF2-40B4-BE49-F238E27FC236}">
                <a16:creationId xmlns:a16="http://schemas.microsoft.com/office/drawing/2014/main" id="{465BC2C0-6913-E034-EA10-D4EA38BFD3D7}"/>
              </a:ext>
            </a:extLst>
          </p:cNvPr>
          <p:cNvPicPr>
            <a:picLocks noChangeAspect="1"/>
          </p:cNvPicPr>
          <p:nvPr/>
        </p:nvPicPr>
        <p:blipFill rotWithShape="1">
          <a:blip r:embed="rId23"/>
          <a:srcRect l="13787" t="7524" r="8135" b="10126"/>
          <a:stretch/>
        </p:blipFill>
        <p:spPr>
          <a:xfrm>
            <a:off x="2406482" y="4618404"/>
            <a:ext cx="1136259" cy="907386"/>
          </a:xfrm>
          <a:prstGeom prst="rect">
            <a:avLst/>
          </a:prstGeom>
        </p:spPr>
      </p:pic>
      <p:pic>
        <p:nvPicPr>
          <p:cNvPr id="32" name="Content Placeholder 23" descr="A graph showing a line&#10;&#10;Description automatically generated">
            <a:extLst>
              <a:ext uri="{FF2B5EF4-FFF2-40B4-BE49-F238E27FC236}">
                <a16:creationId xmlns:a16="http://schemas.microsoft.com/office/drawing/2014/main" id="{BD103F54-72EF-C01F-74CD-3D5C690D73C6}"/>
              </a:ext>
            </a:extLst>
          </p:cNvPr>
          <p:cNvPicPr>
            <a:picLocks noChangeAspect="1"/>
          </p:cNvPicPr>
          <p:nvPr/>
        </p:nvPicPr>
        <p:blipFill>
          <a:blip r:embed="rId24"/>
          <a:stretch>
            <a:fillRect/>
          </a:stretch>
        </p:blipFill>
        <p:spPr>
          <a:xfrm>
            <a:off x="2437113" y="5708634"/>
            <a:ext cx="1117761" cy="886421"/>
          </a:xfrm>
          <a:prstGeom prst="rect">
            <a:avLst/>
          </a:prstGeom>
        </p:spPr>
      </p:pic>
      <p:graphicFrame>
        <p:nvGraphicFramePr>
          <p:cNvPr id="33" name="Table 32">
            <a:extLst>
              <a:ext uri="{FF2B5EF4-FFF2-40B4-BE49-F238E27FC236}">
                <a16:creationId xmlns:a16="http://schemas.microsoft.com/office/drawing/2014/main" id="{992AF03E-D059-ADA9-BE8C-6DEB0C718B0D}"/>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34" name="Rectangle 33">
            <a:extLst>
              <a:ext uri="{FF2B5EF4-FFF2-40B4-BE49-F238E27FC236}">
                <a16:creationId xmlns:a16="http://schemas.microsoft.com/office/drawing/2014/main" id="{B809534E-5AE6-0B08-2718-E631690BA130}"/>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0FDDB5D4-92A9-A2B6-2EA0-2156EE94B7DD}"/>
              </a:ext>
            </a:extLst>
          </p:cNvPr>
          <p:cNvSpPr/>
          <p:nvPr/>
        </p:nvSpPr>
        <p:spPr>
          <a:xfrm>
            <a:off x="161909" y="4388252"/>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8074568-2C5B-FA56-56A3-0D0C64A4071C}"/>
              </a:ext>
            </a:extLst>
          </p:cNvPr>
          <p:cNvSpPr/>
          <p:nvPr/>
        </p:nvSpPr>
        <p:spPr>
          <a:xfrm rot="5400000">
            <a:off x="3792675" y="4417018"/>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FCCF35D-6E17-6605-5CC7-4F60782E6BDA}"/>
              </a:ext>
            </a:extLst>
          </p:cNvPr>
          <p:cNvSpPr/>
          <p:nvPr/>
        </p:nvSpPr>
        <p:spPr>
          <a:xfrm rot="16200000">
            <a:off x="143482" y="6273951"/>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627B8E4-164F-4E39-AA72-2DDF21728D44}"/>
              </a:ext>
            </a:extLst>
          </p:cNvPr>
          <p:cNvSpPr/>
          <p:nvPr/>
        </p:nvSpPr>
        <p:spPr>
          <a:xfrm rot="10800000">
            <a:off x="3774248" y="6298397"/>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144619"/>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with a blank screen&#10;&#10;Description automatically generated">
            <a:extLst>
              <a:ext uri="{FF2B5EF4-FFF2-40B4-BE49-F238E27FC236}">
                <a16:creationId xmlns:a16="http://schemas.microsoft.com/office/drawing/2014/main" id="{1762AD84-A889-BE3B-CB17-CD0902E5B48D}"/>
              </a:ext>
            </a:extLst>
          </p:cNvPr>
          <p:cNvPicPr>
            <a:picLocks noGrp="1" noChangeAspect="1"/>
          </p:cNvPicPr>
          <p:nvPr>
            <p:ph sz="half" idx="1"/>
          </p:nvPr>
        </p:nvPicPr>
        <p:blipFill>
          <a:blip r:embed="rId3"/>
          <a:stretch>
            <a:fillRect/>
          </a:stretch>
        </p:blipFill>
        <p:spPr>
          <a:xfrm>
            <a:off x="5375325" y="1811969"/>
            <a:ext cx="2200040" cy="1453419"/>
          </a:xfrm>
        </p:spPr>
      </p:pic>
      <p:pic>
        <p:nvPicPr>
          <p:cNvPr id="17" name="Graphic 16">
            <a:extLst>
              <a:ext uri="{FF2B5EF4-FFF2-40B4-BE49-F238E27FC236}">
                <a16:creationId xmlns:a16="http://schemas.microsoft.com/office/drawing/2014/main" id="{2D31E548-3CAD-3EBF-3907-90E4F0BFF2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3740" y="2912103"/>
            <a:ext cx="1145583" cy="2133929"/>
          </a:xfrm>
          <a:prstGeom prst="rect">
            <a:avLst/>
          </a:prstGeom>
        </p:spPr>
      </p:pic>
      <p:pic>
        <p:nvPicPr>
          <p:cNvPr id="9" name="Picture 8" descr="A black and white drawing of a head&#10;&#10;Description automatically generated">
            <a:extLst>
              <a:ext uri="{FF2B5EF4-FFF2-40B4-BE49-F238E27FC236}">
                <a16:creationId xmlns:a16="http://schemas.microsoft.com/office/drawing/2014/main" id="{75316040-F896-F8AA-B607-075C14FB82D9}"/>
              </a:ext>
            </a:extLst>
          </p:cNvPr>
          <p:cNvPicPr>
            <a:picLocks noChangeAspect="1"/>
          </p:cNvPicPr>
          <p:nvPr/>
        </p:nvPicPr>
        <p:blipFill>
          <a:blip r:embed="rId6"/>
          <a:stretch>
            <a:fillRect/>
          </a:stretch>
        </p:blipFill>
        <p:spPr>
          <a:xfrm>
            <a:off x="4343250" y="3342932"/>
            <a:ext cx="1190558" cy="1367874"/>
          </a:xfrm>
          <a:prstGeom prst="rect">
            <a:avLst/>
          </a:prstGeom>
        </p:spPr>
      </p:pic>
      <p:sp>
        <p:nvSpPr>
          <p:cNvPr id="2" name="Hexagon 1">
            <a:extLst>
              <a:ext uri="{FF2B5EF4-FFF2-40B4-BE49-F238E27FC236}">
                <a16:creationId xmlns:a16="http://schemas.microsoft.com/office/drawing/2014/main" id="{8E8AB131-05F1-8100-BCED-1AF2A3A16692}"/>
              </a:ext>
            </a:extLst>
          </p:cNvPr>
          <p:cNvSpPr/>
          <p:nvPr/>
        </p:nvSpPr>
        <p:spPr>
          <a:xfrm>
            <a:off x="4201443" y="3753808"/>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D5107C8C-D9C9-88F7-98C5-02F496B55BA8}"/>
              </a:ext>
            </a:extLst>
          </p:cNvPr>
          <p:cNvCxnSpPr>
            <a:cxnSpLocks/>
          </p:cNvCxnSpPr>
          <p:nvPr/>
        </p:nvCxnSpPr>
        <p:spPr>
          <a:xfrm>
            <a:off x="6453379" y="385536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87A07BD-6C99-C1AF-6E36-83DBA33D66B2}"/>
              </a:ext>
            </a:extLst>
          </p:cNvPr>
          <p:cNvCxnSpPr>
            <a:cxnSpLocks/>
          </p:cNvCxnSpPr>
          <p:nvPr/>
        </p:nvCxnSpPr>
        <p:spPr>
          <a:xfrm>
            <a:off x="6394055" y="3955916"/>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DB1E22-7A24-1BE3-AD38-CD5A82726170}"/>
              </a:ext>
            </a:extLst>
          </p:cNvPr>
          <p:cNvCxnSpPr>
            <a:cxnSpLocks/>
            <a:stCxn id="57" idx="1"/>
            <a:endCxn id="59" idx="3"/>
          </p:cNvCxnSpPr>
          <p:nvPr/>
        </p:nvCxnSpPr>
        <p:spPr>
          <a:xfrm>
            <a:off x="6513639" y="3711634"/>
            <a:ext cx="254731" cy="91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E08C131-9E50-0824-15E7-1DC5F98716F7}"/>
              </a:ext>
            </a:extLst>
          </p:cNvPr>
          <p:cNvPicPr>
            <a:picLocks noChangeAspect="1"/>
          </p:cNvPicPr>
          <p:nvPr/>
        </p:nvPicPr>
        <p:blipFill>
          <a:blip r:embed="rId7"/>
          <a:stretch>
            <a:fillRect/>
          </a:stretch>
        </p:blipFill>
        <p:spPr>
          <a:xfrm>
            <a:off x="4699790" y="2715193"/>
            <a:ext cx="706587" cy="336144"/>
          </a:xfrm>
          <a:prstGeom prst="rect">
            <a:avLst/>
          </a:prstGeom>
        </p:spPr>
      </p:pic>
      <p:pic>
        <p:nvPicPr>
          <p:cNvPr id="25" name="Picture 24">
            <a:extLst>
              <a:ext uri="{FF2B5EF4-FFF2-40B4-BE49-F238E27FC236}">
                <a16:creationId xmlns:a16="http://schemas.microsoft.com/office/drawing/2014/main" id="{925730F2-D7FA-99BA-DB6C-5556C57F7BF1}"/>
              </a:ext>
            </a:extLst>
          </p:cNvPr>
          <p:cNvPicPr>
            <a:picLocks noChangeAspect="1"/>
          </p:cNvPicPr>
          <p:nvPr/>
        </p:nvPicPr>
        <p:blipFill>
          <a:blip r:embed="rId8"/>
          <a:stretch>
            <a:fillRect/>
          </a:stretch>
        </p:blipFill>
        <p:spPr>
          <a:xfrm>
            <a:off x="4902748" y="2763633"/>
            <a:ext cx="157218" cy="215881"/>
          </a:xfrm>
          <a:prstGeom prst="rect">
            <a:avLst/>
          </a:prstGeom>
        </p:spPr>
      </p:pic>
      <p:cxnSp>
        <p:nvCxnSpPr>
          <p:cNvPr id="36" name="Connector: Elbow 35">
            <a:extLst>
              <a:ext uri="{FF2B5EF4-FFF2-40B4-BE49-F238E27FC236}">
                <a16:creationId xmlns:a16="http://schemas.microsoft.com/office/drawing/2014/main" id="{53A74C38-0AD1-8344-CADC-811AD19681D3}"/>
              </a:ext>
            </a:extLst>
          </p:cNvPr>
          <p:cNvCxnSpPr>
            <a:cxnSpLocks/>
            <a:stCxn id="4" idx="3"/>
            <a:endCxn id="27" idx="1"/>
          </p:cNvCxnSpPr>
          <p:nvPr/>
        </p:nvCxnSpPr>
        <p:spPr>
          <a:xfrm rot="10800000" flipH="1">
            <a:off x="4202634" y="2883266"/>
            <a:ext cx="497156" cy="1172385"/>
          </a:xfrm>
          <a:prstGeom prst="bentConnector3">
            <a:avLst>
              <a:gd name="adj1" fmla="val -45982"/>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43" name="Picture 42" descr="A black triangle with a cross&#10;&#10;Description automatically generated">
            <a:extLst>
              <a:ext uri="{FF2B5EF4-FFF2-40B4-BE49-F238E27FC236}">
                <a16:creationId xmlns:a16="http://schemas.microsoft.com/office/drawing/2014/main" id="{862C4944-83C1-58E8-3529-7E8C4D96DAB0}"/>
              </a:ext>
            </a:extLst>
          </p:cNvPr>
          <p:cNvPicPr>
            <a:picLocks noChangeAspect="1"/>
          </p:cNvPicPr>
          <p:nvPr/>
        </p:nvPicPr>
        <p:blipFill>
          <a:blip r:embed="rId9"/>
          <a:stretch>
            <a:fillRect/>
          </a:stretch>
        </p:blipFill>
        <p:spPr>
          <a:xfrm rot="5400000">
            <a:off x="4526919" y="3892808"/>
            <a:ext cx="237836" cy="374242"/>
          </a:xfrm>
          <a:prstGeom prst="rect">
            <a:avLst/>
          </a:prstGeom>
        </p:spPr>
      </p:pic>
      <p:pic>
        <p:nvPicPr>
          <p:cNvPr id="48" name="Picture 47">
            <a:extLst>
              <a:ext uri="{FF2B5EF4-FFF2-40B4-BE49-F238E27FC236}">
                <a16:creationId xmlns:a16="http://schemas.microsoft.com/office/drawing/2014/main" id="{6FF49180-0C73-18AD-B57B-E6E9938A4745}"/>
              </a:ext>
            </a:extLst>
          </p:cNvPr>
          <p:cNvPicPr>
            <a:picLocks noChangeAspect="1"/>
          </p:cNvPicPr>
          <p:nvPr/>
        </p:nvPicPr>
        <p:blipFill>
          <a:blip r:embed="rId10"/>
          <a:stretch>
            <a:fillRect/>
          </a:stretch>
        </p:blipFill>
        <p:spPr>
          <a:xfrm rot="16200000">
            <a:off x="7484264" y="2733887"/>
            <a:ext cx="378679" cy="298757"/>
          </a:xfrm>
          <a:prstGeom prst="rect">
            <a:avLst/>
          </a:prstGeom>
          <a:solidFill>
            <a:schemeClr val="accent2"/>
          </a:solidFill>
        </p:spPr>
      </p:pic>
      <p:pic>
        <p:nvPicPr>
          <p:cNvPr id="50" name="Picture 49">
            <a:extLst>
              <a:ext uri="{FF2B5EF4-FFF2-40B4-BE49-F238E27FC236}">
                <a16:creationId xmlns:a16="http://schemas.microsoft.com/office/drawing/2014/main" id="{95FE4B78-20C6-5EF5-E5A6-F169678EFA00}"/>
              </a:ext>
            </a:extLst>
          </p:cNvPr>
          <p:cNvPicPr>
            <a:picLocks noChangeAspect="1"/>
          </p:cNvPicPr>
          <p:nvPr/>
        </p:nvPicPr>
        <p:blipFill>
          <a:blip r:embed="rId10"/>
          <a:stretch>
            <a:fillRect/>
          </a:stretch>
        </p:blipFill>
        <p:spPr>
          <a:xfrm rot="5400000">
            <a:off x="6960929" y="3891982"/>
            <a:ext cx="346965" cy="273736"/>
          </a:xfrm>
          <a:prstGeom prst="rect">
            <a:avLst/>
          </a:prstGeom>
          <a:solidFill>
            <a:schemeClr val="accent2"/>
          </a:solidFill>
        </p:spPr>
      </p:pic>
      <p:cxnSp>
        <p:nvCxnSpPr>
          <p:cNvPr id="52" name="Connector: Elbow 51">
            <a:extLst>
              <a:ext uri="{FF2B5EF4-FFF2-40B4-BE49-F238E27FC236}">
                <a16:creationId xmlns:a16="http://schemas.microsoft.com/office/drawing/2014/main" id="{2941F8C2-4020-EF6A-89EC-7BF8C25ACC75}"/>
              </a:ext>
            </a:extLst>
          </p:cNvPr>
          <p:cNvCxnSpPr>
            <a:cxnSpLocks/>
            <a:stCxn id="48" idx="2"/>
            <a:endCxn id="50" idx="0"/>
          </p:cNvCxnSpPr>
          <p:nvPr/>
        </p:nvCxnSpPr>
        <p:spPr>
          <a:xfrm flipH="1">
            <a:off x="7271280" y="2883265"/>
            <a:ext cx="551702" cy="1145586"/>
          </a:xfrm>
          <a:prstGeom prst="bentConnector3">
            <a:avLst>
              <a:gd name="adj1" fmla="val -48679"/>
            </a:avLst>
          </a:prstGeom>
          <a:ln w="19050">
            <a:solidFill>
              <a:srgbClr val="00BBC3"/>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998C5536-4726-BADF-ADA0-7B89A701160D}"/>
              </a:ext>
            </a:extLst>
          </p:cNvPr>
          <p:cNvSpPr/>
          <p:nvPr/>
        </p:nvSpPr>
        <p:spPr>
          <a:xfrm rot="764505">
            <a:off x="6513001" y="3653615"/>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Rectangle: Rounded Corners 57">
            <a:extLst>
              <a:ext uri="{FF2B5EF4-FFF2-40B4-BE49-F238E27FC236}">
                <a16:creationId xmlns:a16="http://schemas.microsoft.com/office/drawing/2014/main" id="{2667A81B-1F53-07BA-4416-0953F52B4288}"/>
              </a:ext>
            </a:extLst>
          </p:cNvPr>
          <p:cNvSpPr/>
          <p:nvPr/>
        </p:nvSpPr>
        <p:spPr>
          <a:xfrm rot="764505">
            <a:off x="6613953" y="3653615"/>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Rectangle: Rounded Corners 58">
            <a:extLst>
              <a:ext uri="{FF2B5EF4-FFF2-40B4-BE49-F238E27FC236}">
                <a16:creationId xmlns:a16="http://schemas.microsoft.com/office/drawing/2014/main" id="{57CCCA4A-3A91-5F92-DBA6-404DD5BAEFEA}"/>
              </a:ext>
            </a:extLst>
          </p:cNvPr>
          <p:cNvSpPr/>
          <p:nvPr/>
        </p:nvSpPr>
        <p:spPr>
          <a:xfrm rot="764505">
            <a:off x="6717183" y="3651332"/>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Rectangle: Rounded Corners 72">
            <a:extLst>
              <a:ext uri="{FF2B5EF4-FFF2-40B4-BE49-F238E27FC236}">
                <a16:creationId xmlns:a16="http://schemas.microsoft.com/office/drawing/2014/main" id="{08E93AF4-7EB9-27E3-7A5B-5B1881D1737E}"/>
              </a:ext>
            </a:extLst>
          </p:cNvPr>
          <p:cNvSpPr/>
          <p:nvPr/>
        </p:nvSpPr>
        <p:spPr>
          <a:xfrm rot="16923983">
            <a:off x="6443851" y="3900074"/>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4" name="Picture 83">
            <a:extLst>
              <a:ext uri="{FF2B5EF4-FFF2-40B4-BE49-F238E27FC236}">
                <a16:creationId xmlns:a16="http://schemas.microsoft.com/office/drawing/2014/main" id="{70DF95CE-8A4D-749E-68FF-18EB6964EFEF}"/>
              </a:ext>
            </a:extLst>
          </p:cNvPr>
          <p:cNvPicPr>
            <a:picLocks noChangeAspect="1"/>
          </p:cNvPicPr>
          <p:nvPr/>
        </p:nvPicPr>
        <p:blipFill>
          <a:blip r:embed="rId11"/>
          <a:stretch>
            <a:fillRect/>
          </a:stretch>
        </p:blipFill>
        <p:spPr>
          <a:xfrm rot="1064198">
            <a:off x="6349012" y="3549161"/>
            <a:ext cx="109865" cy="357060"/>
          </a:xfrm>
          <a:prstGeom prst="rect">
            <a:avLst/>
          </a:prstGeom>
        </p:spPr>
      </p:pic>
      <p:pic>
        <p:nvPicPr>
          <p:cNvPr id="87" name="Picture 86">
            <a:extLst>
              <a:ext uri="{FF2B5EF4-FFF2-40B4-BE49-F238E27FC236}">
                <a16:creationId xmlns:a16="http://schemas.microsoft.com/office/drawing/2014/main" id="{AE35CD55-F904-0A35-C954-5F573A18F2A5}"/>
              </a:ext>
            </a:extLst>
          </p:cNvPr>
          <p:cNvPicPr>
            <a:picLocks noChangeAspect="1"/>
          </p:cNvPicPr>
          <p:nvPr/>
        </p:nvPicPr>
        <p:blipFill>
          <a:blip r:embed="rId11"/>
          <a:stretch>
            <a:fillRect/>
          </a:stretch>
        </p:blipFill>
        <p:spPr>
          <a:xfrm rot="11237772">
            <a:off x="6788676" y="3592333"/>
            <a:ext cx="109865" cy="357060"/>
          </a:xfrm>
          <a:prstGeom prst="rect">
            <a:avLst/>
          </a:prstGeom>
        </p:spPr>
      </p:pic>
      <p:pic>
        <p:nvPicPr>
          <p:cNvPr id="3" name="Picture 2">
            <a:extLst>
              <a:ext uri="{FF2B5EF4-FFF2-40B4-BE49-F238E27FC236}">
                <a16:creationId xmlns:a16="http://schemas.microsoft.com/office/drawing/2014/main" id="{91D54121-0208-E2EB-A06D-160191EA8FEB}"/>
              </a:ext>
            </a:extLst>
          </p:cNvPr>
          <p:cNvPicPr>
            <a:picLocks noChangeAspect="1"/>
          </p:cNvPicPr>
          <p:nvPr/>
        </p:nvPicPr>
        <p:blipFill>
          <a:blip r:embed="rId12"/>
          <a:stretch>
            <a:fillRect/>
          </a:stretch>
        </p:blipFill>
        <p:spPr>
          <a:xfrm>
            <a:off x="5766252" y="2051466"/>
            <a:ext cx="1397797" cy="671343"/>
          </a:xfrm>
          <a:prstGeom prst="rect">
            <a:avLst/>
          </a:prstGeom>
        </p:spPr>
      </p:pic>
      <p:pic>
        <p:nvPicPr>
          <p:cNvPr id="23" name="Picture 22">
            <a:extLst>
              <a:ext uri="{FF2B5EF4-FFF2-40B4-BE49-F238E27FC236}">
                <a16:creationId xmlns:a16="http://schemas.microsoft.com/office/drawing/2014/main" id="{05ABA365-ABC3-5311-387E-E85F653495B3}"/>
              </a:ext>
            </a:extLst>
          </p:cNvPr>
          <p:cNvPicPr>
            <a:picLocks noChangeAspect="1"/>
          </p:cNvPicPr>
          <p:nvPr/>
        </p:nvPicPr>
        <p:blipFill>
          <a:blip r:embed="rId8"/>
          <a:stretch>
            <a:fillRect/>
          </a:stretch>
        </p:blipFill>
        <p:spPr>
          <a:xfrm>
            <a:off x="4285109" y="3925375"/>
            <a:ext cx="216743" cy="297617"/>
          </a:xfrm>
          <a:prstGeom prst="rect">
            <a:avLst/>
          </a:prstGeom>
        </p:spPr>
      </p:pic>
      <p:sp>
        <p:nvSpPr>
          <p:cNvPr id="4" name="Hexagon 3">
            <a:extLst>
              <a:ext uri="{FF2B5EF4-FFF2-40B4-BE49-F238E27FC236}">
                <a16:creationId xmlns:a16="http://schemas.microsoft.com/office/drawing/2014/main" id="{B1190CF9-6066-025C-B595-F1F8048793A4}"/>
              </a:ext>
            </a:extLst>
          </p:cNvPr>
          <p:cNvSpPr/>
          <p:nvPr/>
        </p:nvSpPr>
        <p:spPr>
          <a:xfrm>
            <a:off x="4202634" y="3753807"/>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sp>
        <p:nvSpPr>
          <p:cNvPr id="8" name="Freeform: Shape 7">
            <a:extLst>
              <a:ext uri="{FF2B5EF4-FFF2-40B4-BE49-F238E27FC236}">
                <a16:creationId xmlns:a16="http://schemas.microsoft.com/office/drawing/2014/main" id="{0FDDB5D4-92A9-A2B6-2EA0-2156EE94B7DD}"/>
              </a:ext>
            </a:extLst>
          </p:cNvPr>
          <p:cNvSpPr/>
          <p:nvPr/>
        </p:nvSpPr>
        <p:spPr>
          <a:xfrm>
            <a:off x="161173" y="110189"/>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8074568-2C5B-FA56-56A3-0D0C64A4071C}"/>
              </a:ext>
            </a:extLst>
          </p:cNvPr>
          <p:cNvSpPr/>
          <p:nvPr/>
        </p:nvSpPr>
        <p:spPr>
          <a:xfrm rot="5400000">
            <a:off x="3791939" y="138955"/>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FCCF35D-6E17-6605-5CC7-4F60782E6BDA}"/>
              </a:ext>
            </a:extLst>
          </p:cNvPr>
          <p:cNvSpPr/>
          <p:nvPr/>
        </p:nvSpPr>
        <p:spPr>
          <a:xfrm rot="16200000">
            <a:off x="142746" y="1995888"/>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627B8E4-164F-4E39-AA72-2DDF21728D44}"/>
              </a:ext>
            </a:extLst>
          </p:cNvPr>
          <p:cNvSpPr/>
          <p:nvPr/>
        </p:nvSpPr>
        <p:spPr>
          <a:xfrm rot="10800000">
            <a:off x="3773512" y="2020334"/>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9" name="Picture 68">
            <a:extLst>
              <a:ext uri="{FF2B5EF4-FFF2-40B4-BE49-F238E27FC236}">
                <a16:creationId xmlns:a16="http://schemas.microsoft.com/office/drawing/2014/main" id="{5790949E-8AFB-7FBC-5A17-71EF87B46053}"/>
              </a:ext>
            </a:extLst>
          </p:cNvPr>
          <p:cNvPicPr>
            <a:picLocks noChangeAspect="1"/>
          </p:cNvPicPr>
          <p:nvPr/>
        </p:nvPicPr>
        <p:blipFill>
          <a:blip r:embed="rId17"/>
          <a:stretch>
            <a:fillRect/>
          </a:stretch>
        </p:blipFill>
        <p:spPr>
          <a:xfrm>
            <a:off x="8087042" y="246825"/>
            <a:ext cx="3789069" cy="2142176"/>
          </a:xfrm>
          <a:prstGeom prst="rect">
            <a:avLst/>
          </a:prstGeom>
        </p:spPr>
      </p:pic>
      <p:sp>
        <p:nvSpPr>
          <p:cNvPr id="70" name="Rectangle 69">
            <a:extLst>
              <a:ext uri="{FF2B5EF4-FFF2-40B4-BE49-F238E27FC236}">
                <a16:creationId xmlns:a16="http://schemas.microsoft.com/office/drawing/2014/main" id="{07799B04-1B34-38E3-5C7B-ACDA02C7ECA4}"/>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close-up of a screen&#10;&#10;Description automatically generated">
            <a:extLst>
              <a:ext uri="{FF2B5EF4-FFF2-40B4-BE49-F238E27FC236}">
                <a16:creationId xmlns:a16="http://schemas.microsoft.com/office/drawing/2014/main" id="{10426108-885D-1C60-C9E7-518A37800F28}"/>
              </a:ext>
            </a:extLst>
          </p:cNvPr>
          <p:cNvPicPr>
            <a:picLocks noChangeAspect="1"/>
          </p:cNvPicPr>
          <p:nvPr/>
        </p:nvPicPr>
        <p:blipFill rotWithShape="1">
          <a:blip r:embed="rId18"/>
          <a:srcRect t="6323"/>
          <a:stretch/>
        </p:blipFill>
        <p:spPr>
          <a:xfrm>
            <a:off x="710184" y="4618404"/>
            <a:ext cx="1370449" cy="962848"/>
          </a:xfrm>
          <a:prstGeom prst="rect">
            <a:avLst/>
          </a:prstGeom>
        </p:spPr>
      </p:pic>
      <p:pic>
        <p:nvPicPr>
          <p:cNvPr id="7" name="Content Placeholder 2" descr="A close-up of a graph&#10;&#10;Description automatically generated">
            <a:extLst>
              <a:ext uri="{FF2B5EF4-FFF2-40B4-BE49-F238E27FC236}">
                <a16:creationId xmlns:a16="http://schemas.microsoft.com/office/drawing/2014/main" id="{1DE63328-A6B0-8D5B-70C4-E89845301B51}"/>
              </a:ext>
            </a:extLst>
          </p:cNvPr>
          <p:cNvPicPr>
            <a:picLocks noChangeAspect="1"/>
          </p:cNvPicPr>
          <p:nvPr/>
        </p:nvPicPr>
        <p:blipFill rotWithShape="1">
          <a:blip r:embed="rId19"/>
          <a:srcRect t="6323" r="17551"/>
          <a:stretch/>
        </p:blipFill>
        <p:spPr>
          <a:xfrm>
            <a:off x="728851" y="4618404"/>
            <a:ext cx="1129926" cy="962848"/>
          </a:xfrm>
          <a:prstGeom prst="rect">
            <a:avLst/>
          </a:prstGeom>
        </p:spPr>
      </p:pic>
      <p:pic>
        <p:nvPicPr>
          <p:cNvPr id="10" name="Picture 9" descr="A close-up of a graph&#10;&#10;Description automatically generated">
            <a:extLst>
              <a:ext uri="{FF2B5EF4-FFF2-40B4-BE49-F238E27FC236}">
                <a16:creationId xmlns:a16="http://schemas.microsoft.com/office/drawing/2014/main" id="{64687BDD-5F69-3968-B2E8-8DD831D37921}"/>
              </a:ext>
            </a:extLst>
          </p:cNvPr>
          <p:cNvPicPr>
            <a:picLocks noChangeAspect="1"/>
          </p:cNvPicPr>
          <p:nvPr/>
        </p:nvPicPr>
        <p:blipFill rotWithShape="1">
          <a:blip r:embed="rId20"/>
          <a:srcRect t="6323" r="17551"/>
          <a:stretch/>
        </p:blipFill>
        <p:spPr>
          <a:xfrm>
            <a:off x="728851" y="4618404"/>
            <a:ext cx="1129926" cy="962848"/>
          </a:xfrm>
          <a:prstGeom prst="rect">
            <a:avLst/>
          </a:prstGeom>
        </p:spPr>
      </p:pic>
      <p:pic>
        <p:nvPicPr>
          <p:cNvPr id="11" name="Picture 10" descr="A circular pattern with a gold border&#10;&#10;Description automatically generated">
            <a:extLst>
              <a:ext uri="{FF2B5EF4-FFF2-40B4-BE49-F238E27FC236}">
                <a16:creationId xmlns:a16="http://schemas.microsoft.com/office/drawing/2014/main" id="{5792FB98-BF17-E26D-C603-95D5D242B0E8}"/>
              </a:ext>
            </a:extLst>
          </p:cNvPr>
          <p:cNvPicPr>
            <a:picLocks noChangeAspect="1"/>
          </p:cNvPicPr>
          <p:nvPr/>
        </p:nvPicPr>
        <p:blipFill>
          <a:blip r:embed="rId21"/>
          <a:stretch>
            <a:fillRect/>
          </a:stretch>
        </p:blipFill>
        <p:spPr>
          <a:xfrm>
            <a:off x="1000952" y="4628581"/>
            <a:ext cx="145470" cy="145470"/>
          </a:xfrm>
          <a:prstGeom prst="rect">
            <a:avLst/>
          </a:prstGeom>
        </p:spPr>
      </p:pic>
      <p:pic>
        <p:nvPicPr>
          <p:cNvPr id="13" name="Picture 12">
            <a:extLst>
              <a:ext uri="{FF2B5EF4-FFF2-40B4-BE49-F238E27FC236}">
                <a16:creationId xmlns:a16="http://schemas.microsoft.com/office/drawing/2014/main" id="{3815B645-7EE1-ECD7-803C-0145398CF866}"/>
              </a:ext>
            </a:extLst>
          </p:cNvPr>
          <p:cNvPicPr>
            <a:picLocks noChangeAspect="1"/>
          </p:cNvPicPr>
          <p:nvPr/>
        </p:nvPicPr>
        <p:blipFill>
          <a:blip r:embed="rId22"/>
          <a:stretch>
            <a:fillRect/>
          </a:stretch>
        </p:blipFill>
        <p:spPr>
          <a:xfrm>
            <a:off x="1281679" y="4627881"/>
            <a:ext cx="145470" cy="146170"/>
          </a:xfrm>
          <a:prstGeom prst="rect">
            <a:avLst/>
          </a:prstGeom>
        </p:spPr>
      </p:pic>
      <p:pic>
        <p:nvPicPr>
          <p:cNvPr id="14" name="Picture 13" descr="A diagram of a map&#10;&#10;Description automatically generated">
            <a:extLst>
              <a:ext uri="{FF2B5EF4-FFF2-40B4-BE49-F238E27FC236}">
                <a16:creationId xmlns:a16="http://schemas.microsoft.com/office/drawing/2014/main" id="{9EA6B507-15DD-F58F-2DD6-F3B3AD95479B}"/>
              </a:ext>
            </a:extLst>
          </p:cNvPr>
          <p:cNvPicPr>
            <a:picLocks noChangeAspect="1"/>
          </p:cNvPicPr>
          <p:nvPr/>
        </p:nvPicPr>
        <p:blipFill rotWithShape="1">
          <a:blip r:embed="rId23"/>
          <a:srcRect l="13787" t="7524" r="8135" b="10126"/>
          <a:stretch/>
        </p:blipFill>
        <p:spPr>
          <a:xfrm>
            <a:off x="2406482" y="4618404"/>
            <a:ext cx="1136259" cy="907386"/>
          </a:xfrm>
          <a:prstGeom prst="rect">
            <a:avLst/>
          </a:prstGeom>
        </p:spPr>
      </p:pic>
      <p:pic>
        <p:nvPicPr>
          <p:cNvPr id="15" name="Content Placeholder 23" descr="A graph showing a line&#10;&#10;Description automatically generated">
            <a:extLst>
              <a:ext uri="{FF2B5EF4-FFF2-40B4-BE49-F238E27FC236}">
                <a16:creationId xmlns:a16="http://schemas.microsoft.com/office/drawing/2014/main" id="{25D03854-3C5B-B065-8D29-601672E9C4EC}"/>
              </a:ext>
            </a:extLst>
          </p:cNvPr>
          <p:cNvPicPr>
            <a:picLocks noChangeAspect="1"/>
          </p:cNvPicPr>
          <p:nvPr/>
        </p:nvPicPr>
        <p:blipFill>
          <a:blip r:embed="rId24"/>
          <a:stretch>
            <a:fillRect/>
          </a:stretch>
        </p:blipFill>
        <p:spPr>
          <a:xfrm>
            <a:off x="2437113" y="5708634"/>
            <a:ext cx="1117761" cy="886421"/>
          </a:xfrm>
          <a:prstGeom prst="rect">
            <a:avLst/>
          </a:prstGeom>
        </p:spPr>
      </p:pic>
      <p:graphicFrame>
        <p:nvGraphicFramePr>
          <p:cNvPr id="16" name="Table 15">
            <a:extLst>
              <a:ext uri="{FF2B5EF4-FFF2-40B4-BE49-F238E27FC236}">
                <a16:creationId xmlns:a16="http://schemas.microsoft.com/office/drawing/2014/main" id="{3AEA37C9-62CD-ADA2-E789-6EA2CFB0F662}"/>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20" name="Rectangle 19">
            <a:extLst>
              <a:ext uri="{FF2B5EF4-FFF2-40B4-BE49-F238E27FC236}">
                <a16:creationId xmlns:a16="http://schemas.microsoft.com/office/drawing/2014/main" id="{758FB755-8F0B-EB9C-46CE-49A80FD2F0F3}"/>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940478"/>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with a blank screen&#10;&#10;Description automatically generated">
            <a:extLst>
              <a:ext uri="{FF2B5EF4-FFF2-40B4-BE49-F238E27FC236}">
                <a16:creationId xmlns:a16="http://schemas.microsoft.com/office/drawing/2014/main" id="{1762AD84-A889-BE3B-CB17-CD0902E5B48D}"/>
              </a:ext>
            </a:extLst>
          </p:cNvPr>
          <p:cNvPicPr>
            <a:picLocks noGrp="1" noChangeAspect="1"/>
          </p:cNvPicPr>
          <p:nvPr>
            <p:ph sz="half" idx="1"/>
          </p:nvPr>
        </p:nvPicPr>
        <p:blipFill>
          <a:blip r:embed="rId3"/>
          <a:stretch>
            <a:fillRect/>
          </a:stretch>
        </p:blipFill>
        <p:spPr>
          <a:xfrm>
            <a:off x="13791935" y="2161607"/>
            <a:ext cx="2200040" cy="1453419"/>
          </a:xfrm>
        </p:spPr>
      </p:pic>
      <p:pic>
        <p:nvPicPr>
          <p:cNvPr id="17" name="Graphic 16">
            <a:extLst>
              <a:ext uri="{FF2B5EF4-FFF2-40B4-BE49-F238E27FC236}">
                <a16:creationId xmlns:a16="http://schemas.microsoft.com/office/drawing/2014/main" id="{2D31E548-3CAD-3EBF-3907-90E4F0BFF2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70350" y="3261741"/>
            <a:ext cx="1145583" cy="2133929"/>
          </a:xfrm>
          <a:prstGeom prst="rect">
            <a:avLst/>
          </a:prstGeom>
        </p:spPr>
      </p:pic>
      <p:pic>
        <p:nvPicPr>
          <p:cNvPr id="9" name="Picture 8" descr="A black and white drawing of a head&#10;&#10;Description automatically generated">
            <a:extLst>
              <a:ext uri="{FF2B5EF4-FFF2-40B4-BE49-F238E27FC236}">
                <a16:creationId xmlns:a16="http://schemas.microsoft.com/office/drawing/2014/main" id="{75316040-F896-F8AA-B607-075C14FB82D9}"/>
              </a:ext>
            </a:extLst>
          </p:cNvPr>
          <p:cNvPicPr>
            <a:picLocks noChangeAspect="1"/>
          </p:cNvPicPr>
          <p:nvPr/>
        </p:nvPicPr>
        <p:blipFill>
          <a:blip r:embed="rId6"/>
          <a:stretch>
            <a:fillRect/>
          </a:stretch>
        </p:blipFill>
        <p:spPr>
          <a:xfrm>
            <a:off x="12759860" y="3692570"/>
            <a:ext cx="1190558" cy="1367874"/>
          </a:xfrm>
          <a:prstGeom prst="rect">
            <a:avLst/>
          </a:prstGeom>
        </p:spPr>
      </p:pic>
      <p:sp>
        <p:nvSpPr>
          <p:cNvPr id="2" name="Hexagon 1">
            <a:extLst>
              <a:ext uri="{FF2B5EF4-FFF2-40B4-BE49-F238E27FC236}">
                <a16:creationId xmlns:a16="http://schemas.microsoft.com/office/drawing/2014/main" id="{8E8AB131-05F1-8100-BCED-1AF2A3A16692}"/>
              </a:ext>
            </a:extLst>
          </p:cNvPr>
          <p:cNvSpPr/>
          <p:nvPr/>
        </p:nvSpPr>
        <p:spPr>
          <a:xfrm>
            <a:off x="12618053" y="4103446"/>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D5107C8C-D9C9-88F7-98C5-02F496B55BA8}"/>
              </a:ext>
            </a:extLst>
          </p:cNvPr>
          <p:cNvCxnSpPr>
            <a:cxnSpLocks/>
          </p:cNvCxnSpPr>
          <p:nvPr/>
        </p:nvCxnSpPr>
        <p:spPr>
          <a:xfrm>
            <a:off x="14869989" y="4205005"/>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87A07BD-6C99-C1AF-6E36-83DBA33D66B2}"/>
              </a:ext>
            </a:extLst>
          </p:cNvPr>
          <p:cNvCxnSpPr>
            <a:cxnSpLocks/>
          </p:cNvCxnSpPr>
          <p:nvPr/>
        </p:nvCxnSpPr>
        <p:spPr>
          <a:xfrm>
            <a:off x="14810665" y="4305554"/>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DB1E22-7A24-1BE3-AD38-CD5A82726170}"/>
              </a:ext>
            </a:extLst>
          </p:cNvPr>
          <p:cNvCxnSpPr>
            <a:cxnSpLocks/>
            <a:stCxn id="57" idx="1"/>
            <a:endCxn id="59" idx="3"/>
          </p:cNvCxnSpPr>
          <p:nvPr/>
        </p:nvCxnSpPr>
        <p:spPr>
          <a:xfrm>
            <a:off x="14930249" y="4061272"/>
            <a:ext cx="254731" cy="91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E08C131-9E50-0824-15E7-1DC5F98716F7}"/>
              </a:ext>
            </a:extLst>
          </p:cNvPr>
          <p:cNvPicPr>
            <a:picLocks noChangeAspect="1"/>
          </p:cNvPicPr>
          <p:nvPr/>
        </p:nvPicPr>
        <p:blipFill>
          <a:blip r:embed="rId7"/>
          <a:stretch>
            <a:fillRect/>
          </a:stretch>
        </p:blipFill>
        <p:spPr>
          <a:xfrm>
            <a:off x="13116400" y="3064831"/>
            <a:ext cx="706587" cy="336144"/>
          </a:xfrm>
          <a:prstGeom prst="rect">
            <a:avLst/>
          </a:prstGeom>
        </p:spPr>
      </p:pic>
      <p:pic>
        <p:nvPicPr>
          <p:cNvPr id="25" name="Picture 24">
            <a:extLst>
              <a:ext uri="{FF2B5EF4-FFF2-40B4-BE49-F238E27FC236}">
                <a16:creationId xmlns:a16="http://schemas.microsoft.com/office/drawing/2014/main" id="{925730F2-D7FA-99BA-DB6C-5556C57F7BF1}"/>
              </a:ext>
            </a:extLst>
          </p:cNvPr>
          <p:cNvPicPr>
            <a:picLocks noChangeAspect="1"/>
          </p:cNvPicPr>
          <p:nvPr/>
        </p:nvPicPr>
        <p:blipFill>
          <a:blip r:embed="rId8"/>
          <a:stretch>
            <a:fillRect/>
          </a:stretch>
        </p:blipFill>
        <p:spPr>
          <a:xfrm>
            <a:off x="13319358" y="3113271"/>
            <a:ext cx="157218" cy="215881"/>
          </a:xfrm>
          <a:prstGeom prst="rect">
            <a:avLst/>
          </a:prstGeom>
        </p:spPr>
      </p:pic>
      <p:cxnSp>
        <p:nvCxnSpPr>
          <p:cNvPr id="36" name="Connector: Elbow 35">
            <a:extLst>
              <a:ext uri="{FF2B5EF4-FFF2-40B4-BE49-F238E27FC236}">
                <a16:creationId xmlns:a16="http://schemas.microsoft.com/office/drawing/2014/main" id="{53A74C38-0AD1-8344-CADC-811AD19681D3}"/>
              </a:ext>
            </a:extLst>
          </p:cNvPr>
          <p:cNvCxnSpPr>
            <a:cxnSpLocks/>
            <a:stCxn id="4" idx="3"/>
            <a:endCxn id="27" idx="1"/>
          </p:cNvCxnSpPr>
          <p:nvPr/>
        </p:nvCxnSpPr>
        <p:spPr>
          <a:xfrm rot="10800000" flipH="1">
            <a:off x="12619244" y="3232904"/>
            <a:ext cx="497156" cy="1172385"/>
          </a:xfrm>
          <a:prstGeom prst="bentConnector3">
            <a:avLst>
              <a:gd name="adj1" fmla="val -45982"/>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43" name="Picture 42" descr="A black triangle with a cross&#10;&#10;Description automatically generated">
            <a:extLst>
              <a:ext uri="{FF2B5EF4-FFF2-40B4-BE49-F238E27FC236}">
                <a16:creationId xmlns:a16="http://schemas.microsoft.com/office/drawing/2014/main" id="{862C4944-83C1-58E8-3529-7E8C4D96DAB0}"/>
              </a:ext>
            </a:extLst>
          </p:cNvPr>
          <p:cNvPicPr>
            <a:picLocks noChangeAspect="1"/>
          </p:cNvPicPr>
          <p:nvPr/>
        </p:nvPicPr>
        <p:blipFill>
          <a:blip r:embed="rId9"/>
          <a:stretch>
            <a:fillRect/>
          </a:stretch>
        </p:blipFill>
        <p:spPr>
          <a:xfrm rot="5400000">
            <a:off x="12943529" y="4242446"/>
            <a:ext cx="237836" cy="374242"/>
          </a:xfrm>
          <a:prstGeom prst="rect">
            <a:avLst/>
          </a:prstGeom>
        </p:spPr>
      </p:pic>
      <p:pic>
        <p:nvPicPr>
          <p:cNvPr id="48" name="Picture 47">
            <a:extLst>
              <a:ext uri="{FF2B5EF4-FFF2-40B4-BE49-F238E27FC236}">
                <a16:creationId xmlns:a16="http://schemas.microsoft.com/office/drawing/2014/main" id="{6FF49180-0C73-18AD-B57B-E6E9938A4745}"/>
              </a:ext>
            </a:extLst>
          </p:cNvPr>
          <p:cNvPicPr>
            <a:picLocks noChangeAspect="1"/>
          </p:cNvPicPr>
          <p:nvPr/>
        </p:nvPicPr>
        <p:blipFill>
          <a:blip r:embed="rId10"/>
          <a:stretch>
            <a:fillRect/>
          </a:stretch>
        </p:blipFill>
        <p:spPr>
          <a:xfrm rot="16200000">
            <a:off x="15900874" y="3083525"/>
            <a:ext cx="378679" cy="298757"/>
          </a:xfrm>
          <a:prstGeom prst="rect">
            <a:avLst/>
          </a:prstGeom>
          <a:solidFill>
            <a:schemeClr val="accent2"/>
          </a:solidFill>
        </p:spPr>
      </p:pic>
      <p:pic>
        <p:nvPicPr>
          <p:cNvPr id="50" name="Picture 49">
            <a:extLst>
              <a:ext uri="{FF2B5EF4-FFF2-40B4-BE49-F238E27FC236}">
                <a16:creationId xmlns:a16="http://schemas.microsoft.com/office/drawing/2014/main" id="{95FE4B78-20C6-5EF5-E5A6-F169678EFA00}"/>
              </a:ext>
            </a:extLst>
          </p:cNvPr>
          <p:cNvPicPr>
            <a:picLocks noChangeAspect="1"/>
          </p:cNvPicPr>
          <p:nvPr/>
        </p:nvPicPr>
        <p:blipFill>
          <a:blip r:embed="rId10"/>
          <a:stretch>
            <a:fillRect/>
          </a:stretch>
        </p:blipFill>
        <p:spPr>
          <a:xfrm rot="5400000">
            <a:off x="15377539" y="4241620"/>
            <a:ext cx="346965" cy="273736"/>
          </a:xfrm>
          <a:prstGeom prst="rect">
            <a:avLst/>
          </a:prstGeom>
          <a:solidFill>
            <a:schemeClr val="accent2"/>
          </a:solidFill>
        </p:spPr>
      </p:pic>
      <p:cxnSp>
        <p:nvCxnSpPr>
          <p:cNvPr id="52" name="Connector: Elbow 51">
            <a:extLst>
              <a:ext uri="{FF2B5EF4-FFF2-40B4-BE49-F238E27FC236}">
                <a16:creationId xmlns:a16="http://schemas.microsoft.com/office/drawing/2014/main" id="{2941F8C2-4020-EF6A-89EC-7BF8C25ACC75}"/>
              </a:ext>
            </a:extLst>
          </p:cNvPr>
          <p:cNvCxnSpPr>
            <a:cxnSpLocks/>
            <a:stCxn id="48" idx="2"/>
            <a:endCxn id="50" idx="0"/>
          </p:cNvCxnSpPr>
          <p:nvPr/>
        </p:nvCxnSpPr>
        <p:spPr>
          <a:xfrm flipH="1">
            <a:off x="15687890" y="3232903"/>
            <a:ext cx="551702" cy="1145586"/>
          </a:xfrm>
          <a:prstGeom prst="bentConnector3">
            <a:avLst>
              <a:gd name="adj1" fmla="val -48679"/>
            </a:avLst>
          </a:prstGeom>
          <a:ln w="19050">
            <a:solidFill>
              <a:srgbClr val="00BBC3"/>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998C5536-4726-BADF-ADA0-7B89A701160D}"/>
              </a:ext>
            </a:extLst>
          </p:cNvPr>
          <p:cNvSpPr/>
          <p:nvPr/>
        </p:nvSpPr>
        <p:spPr>
          <a:xfrm rot="764505">
            <a:off x="14929611" y="4003253"/>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Rectangle: Rounded Corners 57">
            <a:extLst>
              <a:ext uri="{FF2B5EF4-FFF2-40B4-BE49-F238E27FC236}">
                <a16:creationId xmlns:a16="http://schemas.microsoft.com/office/drawing/2014/main" id="{2667A81B-1F53-07BA-4416-0953F52B4288}"/>
              </a:ext>
            </a:extLst>
          </p:cNvPr>
          <p:cNvSpPr/>
          <p:nvPr/>
        </p:nvSpPr>
        <p:spPr>
          <a:xfrm rot="764505">
            <a:off x="15030563" y="4003253"/>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Rectangle: Rounded Corners 58">
            <a:extLst>
              <a:ext uri="{FF2B5EF4-FFF2-40B4-BE49-F238E27FC236}">
                <a16:creationId xmlns:a16="http://schemas.microsoft.com/office/drawing/2014/main" id="{57CCCA4A-3A91-5F92-DBA6-404DD5BAEFEA}"/>
              </a:ext>
            </a:extLst>
          </p:cNvPr>
          <p:cNvSpPr/>
          <p:nvPr/>
        </p:nvSpPr>
        <p:spPr>
          <a:xfrm rot="764505">
            <a:off x="15133793" y="4000970"/>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Rectangle: Rounded Corners 72">
            <a:extLst>
              <a:ext uri="{FF2B5EF4-FFF2-40B4-BE49-F238E27FC236}">
                <a16:creationId xmlns:a16="http://schemas.microsoft.com/office/drawing/2014/main" id="{08E93AF4-7EB9-27E3-7A5B-5B1881D1737E}"/>
              </a:ext>
            </a:extLst>
          </p:cNvPr>
          <p:cNvSpPr/>
          <p:nvPr/>
        </p:nvSpPr>
        <p:spPr>
          <a:xfrm rot="16923983">
            <a:off x="14860461" y="424971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4" name="Picture 83">
            <a:extLst>
              <a:ext uri="{FF2B5EF4-FFF2-40B4-BE49-F238E27FC236}">
                <a16:creationId xmlns:a16="http://schemas.microsoft.com/office/drawing/2014/main" id="{70DF95CE-8A4D-749E-68FF-18EB6964EFEF}"/>
              </a:ext>
            </a:extLst>
          </p:cNvPr>
          <p:cNvPicPr>
            <a:picLocks noChangeAspect="1"/>
          </p:cNvPicPr>
          <p:nvPr/>
        </p:nvPicPr>
        <p:blipFill>
          <a:blip r:embed="rId11"/>
          <a:stretch>
            <a:fillRect/>
          </a:stretch>
        </p:blipFill>
        <p:spPr>
          <a:xfrm rot="1064198">
            <a:off x="14765622" y="3898799"/>
            <a:ext cx="109865" cy="357060"/>
          </a:xfrm>
          <a:prstGeom prst="rect">
            <a:avLst/>
          </a:prstGeom>
        </p:spPr>
      </p:pic>
      <p:pic>
        <p:nvPicPr>
          <p:cNvPr id="87" name="Picture 86">
            <a:extLst>
              <a:ext uri="{FF2B5EF4-FFF2-40B4-BE49-F238E27FC236}">
                <a16:creationId xmlns:a16="http://schemas.microsoft.com/office/drawing/2014/main" id="{AE35CD55-F904-0A35-C954-5F573A18F2A5}"/>
              </a:ext>
            </a:extLst>
          </p:cNvPr>
          <p:cNvPicPr>
            <a:picLocks noChangeAspect="1"/>
          </p:cNvPicPr>
          <p:nvPr/>
        </p:nvPicPr>
        <p:blipFill>
          <a:blip r:embed="rId11"/>
          <a:stretch>
            <a:fillRect/>
          </a:stretch>
        </p:blipFill>
        <p:spPr>
          <a:xfrm rot="11237772">
            <a:off x="15205286" y="3941971"/>
            <a:ext cx="109865" cy="357060"/>
          </a:xfrm>
          <a:prstGeom prst="rect">
            <a:avLst/>
          </a:prstGeom>
        </p:spPr>
      </p:pic>
      <p:pic>
        <p:nvPicPr>
          <p:cNvPr id="3" name="Picture 2">
            <a:extLst>
              <a:ext uri="{FF2B5EF4-FFF2-40B4-BE49-F238E27FC236}">
                <a16:creationId xmlns:a16="http://schemas.microsoft.com/office/drawing/2014/main" id="{91D54121-0208-E2EB-A06D-160191EA8FEB}"/>
              </a:ext>
            </a:extLst>
          </p:cNvPr>
          <p:cNvPicPr>
            <a:picLocks noChangeAspect="1"/>
          </p:cNvPicPr>
          <p:nvPr/>
        </p:nvPicPr>
        <p:blipFill>
          <a:blip r:embed="rId12"/>
          <a:stretch>
            <a:fillRect/>
          </a:stretch>
        </p:blipFill>
        <p:spPr>
          <a:xfrm>
            <a:off x="14182862" y="2401104"/>
            <a:ext cx="1397797" cy="671343"/>
          </a:xfrm>
          <a:prstGeom prst="rect">
            <a:avLst/>
          </a:prstGeom>
        </p:spPr>
      </p:pic>
      <p:pic>
        <p:nvPicPr>
          <p:cNvPr id="23" name="Picture 22">
            <a:extLst>
              <a:ext uri="{FF2B5EF4-FFF2-40B4-BE49-F238E27FC236}">
                <a16:creationId xmlns:a16="http://schemas.microsoft.com/office/drawing/2014/main" id="{05ABA365-ABC3-5311-387E-E85F653495B3}"/>
              </a:ext>
            </a:extLst>
          </p:cNvPr>
          <p:cNvPicPr>
            <a:picLocks noChangeAspect="1"/>
          </p:cNvPicPr>
          <p:nvPr/>
        </p:nvPicPr>
        <p:blipFill>
          <a:blip r:embed="rId8"/>
          <a:stretch>
            <a:fillRect/>
          </a:stretch>
        </p:blipFill>
        <p:spPr>
          <a:xfrm>
            <a:off x="12701719" y="4275013"/>
            <a:ext cx="216743" cy="297617"/>
          </a:xfrm>
          <a:prstGeom prst="rect">
            <a:avLst/>
          </a:prstGeom>
        </p:spPr>
      </p:pic>
      <p:sp>
        <p:nvSpPr>
          <p:cNvPr id="4" name="Hexagon 3">
            <a:extLst>
              <a:ext uri="{FF2B5EF4-FFF2-40B4-BE49-F238E27FC236}">
                <a16:creationId xmlns:a16="http://schemas.microsoft.com/office/drawing/2014/main" id="{B1190CF9-6066-025C-B595-F1F8048793A4}"/>
              </a:ext>
            </a:extLst>
          </p:cNvPr>
          <p:cNvSpPr/>
          <p:nvPr/>
        </p:nvSpPr>
        <p:spPr>
          <a:xfrm>
            <a:off x="12619244" y="4103445"/>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1" name="Picture 30" descr="A close-up of a screen&#10;&#10;Description automatically generated">
            <a:extLst>
              <a:ext uri="{FF2B5EF4-FFF2-40B4-BE49-F238E27FC236}">
                <a16:creationId xmlns:a16="http://schemas.microsoft.com/office/drawing/2014/main" id="{E79E0B37-F8A8-704A-ACF7-77D6EDB2C279}"/>
              </a:ext>
            </a:extLst>
          </p:cNvPr>
          <p:cNvPicPr>
            <a:picLocks noChangeAspect="1"/>
          </p:cNvPicPr>
          <p:nvPr/>
        </p:nvPicPr>
        <p:blipFill rotWithShape="1">
          <a:blip r:embed="rId13"/>
          <a:srcRect t="6323"/>
          <a:stretch/>
        </p:blipFill>
        <p:spPr>
          <a:xfrm>
            <a:off x="-3495602" y="7487838"/>
            <a:ext cx="1338867" cy="940659"/>
          </a:xfrm>
          <a:prstGeom prst="rect">
            <a:avLst/>
          </a:prstGeom>
        </p:spPr>
      </p:pic>
      <p:pic>
        <p:nvPicPr>
          <p:cNvPr id="32" name="Content Placeholder 2" descr="A close-up of a graph&#10;&#10;Description automatically generated">
            <a:extLst>
              <a:ext uri="{FF2B5EF4-FFF2-40B4-BE49-F238E27FC236}">
                <a16:creationId xmlns:a16="http://schemas.microsoft.com/office/drawing/2014/main" id="{8159E6BE-5F40-6F9D-45D9-52A342012953}"/>
              </a:ext>
            </a:extLst>
          </p:cNvPr>
          <p:cNvPicPr>
            <a:picLocks noChangeAspect="1"/>
          </p:cNvPicPr>
          <p:nvPr/>
        </p:nvPicPr>
        <p:blipFill rotWithShape="1">
          <a:blip r:embed="rId14"/>
          <a:srcRect t="6323" r="17551"/>
          <a:stretch/>
        </p:blipFill>
        <p:spPr>
          <a:xfrm>
            <a:off x="-3476936" y="7487839"/>
            <a:ext cx="1103887" cy="940660"/>
          </a:xfrm>
          <a:prstGeom prst="rect">
            <a:avLst/>
          </a:prstGeom>
        </p:spPr>
      </p:pic>
      <p:pic>
        <p:nvPicPr>
          <p:cNvPr id="33" name="Picture 32" descr="A close-up of a graph&#10;&#10;Description automatically generated">
            <a:extLst>
              <a:ext uri="{FF2B5EF4-FFF2-40B4-BE49-F238E27FC236}">
                <a16:creationId xmlns:a16="http://schemas.microsoft.com/office/drawing/2014/main" id="{04310FC5-C043-6A3F-9238-5D5D862B7469}"/>
              </a:ext>
            </a:extLst>
          </p:cNvPr>
          <p:cNvPicPr>
            <a:picLocks noChangeAspect="1"/>
          </p:cNvPicPr>
          <p:nvPr/>
        </p:nvPicPr>
        <p:blipFill rotWithShape="1">
          <a:blip r:embed="rId15"/>
          <a:srcRect t="6323" r="17551"/>
          <a:stretch/>
        </p:blipFill>
        <p:spPr>
          <a:xfrm>
            <a:off x="-3476936" y="7487839"/>
            <a:ext cx="1103887" cy="940660"/>
          </a:xfrm>
          <a:prstGeom prst="rect">
            <a:avLst/>
          </a:prstGeom>
        </p:spPr>
      </p:pic>
      <p:pic>
        <p:nvPicPr>
          <p:cNvPr id="34" name="Picture 33" descr="A circular pattern with a gold border&#10;&#10;Description automatically generated">
            <a:extLst>
              <a:ext uri="{FF2B5EF4-FFF2-40B4-BE49-F238E27FC236}">
                <a16:creationId xmlns:a16="http://schemas.microsoft.com/office/drawing/2014/main" id="{39D7D73D-AFCC-2EA0-8183-C0BB923C0564}"/>
              </a:ext>
            </a:extLst>
          </p:cNvPr>
          <p:cNvPicPr>
            <a:picLocks noChangeAspect="1"/>
          </p:cNvPicPr>
          <p:nvPr/>
        </p:nvPicPr>
        <p:blipFill>
          <a:blip r:embed="rId16"/>
          <a:stretch>
            <a:fillRect/>
          </a:stretch>
        </p:blipFill>
        <p:spPr>
          <a:xfrm>
            <a:off x="-3223843" y="7497050"/>
            <a:ext cx="142118" cy="142118"/>
          </a:xfrm>
          <a:prstGeom prst="rect">
            <a:avLst/>
          </a:prstGeom>
        </p:spPr>
      </p:pic>
      <p:pic>
        <p:nvPicPr>
          <p:cNvPr id="35" name="Picture 34">
            <a:extLst>
              <a:ext uri="{FF2B5EF4-FFF2-40B4-BE49-F238E27FC236}">
                <a16:creationId xmlns:a16="http://schemas.microsoft.com/office/drawing/2014/main" id="{0A7C941D-419A-611B-B9A0-D4E555D6EDDD}"/>
              </a:ext>
            </a:extLst>
          </p:cNvPr>
          <p:cNvPicPr>
            <a:picLocks noChangeAspect="1"/>
          </p:cNvPicPr>
          <p:nvPr/>
        </p:nvPicPr>
        <p:blipFill>
          <a:blip r:embed="rId17"/>
          <a:stretch>
            <a:fillRect/>
          </a:stretch>
        </p:blipFill>
        <p:spPr>
          <a:xfrm>
            <a:off x="-2941109" y="7497050"/>
            <a:ext cx="142118" cy="142801"/>
          </a:xfrm>
          <a:prstGeom prst="rect">
            <a:avLst/>
          </a:prstGeom>
        </p:spPr>
      </p:pic>
      <p:pic>
        <p:nvPicPr>
          <p:cNvPr id="37" name="Picture 36" descr="A diagram of a map&#10;&#10;Description automatically generated">
            <a:extLst>
              <a:ext uri="{FF2B5EF4-FFF2-40B4-BE49-F238E27FC236}">
                <a16:creationId xmlns:a16="http://schemas.microsoft.com/office/drawing/2014/main" id="{E9AC8BBF-D770-8186-1008-0BDC1FD8699D}"/>
              </a:ext>
            </a:extLst>
          </p:cNvPr>
          <p:cNvPicPr>
            <a:picLocks noChangeAspect="1"/>
          </p:cNvPicPr>
          <p:nvPr/>
        </p:nvPicPr>
        <p:blipFill rotWithShape="1">
          <a:blip r:embed="rId18"/>
          <a:srcRect l="13787" t="7524" r="8135" b="10126"/>
          <a:stretch/>
        </p:blipFill>
        <p:spPr>
          <a:xfrm>
            <a:off x="-1381814" y="7461475"/>
            <a:ext cx="1110073" cy="886475"/>
          </a:xfrm>
          <a:prstGeom prst="rect">
            <a:avLst/>
          </a:prstGeom>
        </p:spPr>
      </p:pic>
      <p:pic>
        <p:nvPicPr>
          <p:cNvPr id="38" name="Picture 37">
            <a:extLst>
              <a:ext uri="{FF2B5EF4-FFF2-40B4-BE49-F238E27FC236}">
                <a16:creationId xmlns:a16="http://schemas.microsoft.com/office/drawing/2014/main" id="{EA06E806-61ED-AC23-57B7-C98523F955AA}"/>
              </a:ext>
            </a:extLst>
          </p:cNvPr>
          <p:cNvPicPr>
            <a:picLocks noChangeAspect="1"/>
          </p:cNvPicPr>
          <p:nvPr/>
        </p:nvPicPr>
        <p:blipFill>
          <a:blip r:embed="rId19"/>
          <a:stretch>
            <a:fillRect/>
          </a:stretch>
        </p:blipFill>
        <p:spPr>
          <a:xfrm>
            <a:off x="-1455405" y="8502649"/>
            <a:ext cx="1257254" cy="942940"/>
          </a:xfrm>
          <a:prstGeom prst="rect">
            <a:avLst/>
          </a:prstGeom>
        </p:spPr>
      </p:pic>
      <p:graphicFrame>
        <p:nvGraphicFramePr>
          <p:cNvPr id="39" name="Content Placeholder 1">
            <a:extLst>
              <a:ext uri="{FF2B5EF4-FFF2-40B4-BE49-F238E27FC236}">
                <a16:creationId xmlns:a16="http://schemas.microsoft.com/office/drawing/2014/main" id="{584C3AAD-6127-C9AB-0129-6DCAB9C2BF46}"/>
              </a:ext>
            </a:extLst>
          </p:cNvPr>
          <p:cNvGraphicFramePr>
            <a:graphicFrameLocks/>
          </p:cNvGraphicFramePr>
          <p:nvPr/>
        </p:nvGraphicFramePr>
        <p:xfrm>
          <a:off x="-3466427" y="8616429"/>
          <a:ext cx="1334872" cy="762000"/>
        </p:xfrm>
        <a:graphic>
          <a:graphicData uri="http://schemas.openxmlformats.org/drawingml/2006/table">
            <a:tbl>
              <a:tblPr firstRow="1" bandRow="1">
                <a:tableStyleId>{5C22544A-7EE6-4342-B048-85BDC9FD1C3A}</a:tableStyleId>
              </a:tblPr>
              <a:tblGrid>
                <a:gridCol w="269748">
                  <a:extLst>
                    <a:ext uri="{9D8B030D-6E8A-4147-A177-3AD203B41FA5}">
                      <a16:colId xmlns:a16="http://schemas.microsoft.com/office/drawing/2014/main" val="1206172176"/>
                    </a:ext>
                  </a:extLst>
                </a:gridCol>
                <a:gridCol w="208280">
                  <a:extLst>
                    <a:ext uri="{9D8B030D-6E8A-4147-A177-3AD203B41FA5}">
                      <a16:colId xmlns:a16="http://schemas.microsoft.com/office/drawing/2014/main" val="833712801"/>
                    </a:ext>
                  </a:extLst>
                </a:gridCol>
                <a:gridCol w="208280">
                  <a:extLst>
                    <a:ext uri="{9D8B030D-6E8A-4147-A177-3AD203B41FA5}">
                      <a16:colId xmlns:a16="http://schemas.microsoft.com/office/drawing/2014/main" val="3640509772"/>
                    </a:ext>
                  </a:extLst>
                </a:gridCol>
                <a:gridCol w="216188">
                  <a:extLst>
                    <a:ext uri="{9D8B030D-6E8A-4147-A177-3AD203B41FA5}">
                      <a16:colId xmlns:a16="http://schemas.microsoft.com/office/drawing/2014/main" val="3720738618"/>
                    </a:ext>
                  </a:extLst>
                </a:gridCol>
                <a:gridCol w="216188">
                  <a:extLst>
                    <a:ext uri="{9D8B030D-6E8A-4147-A177-3AD203B41FA5}">
                      <a16:colId xmlns:a16="http://schemas.microsoft.com/office/drawing/2014/main" val="3105942145"/>
                    </a:ext>
                  </a:extLst>
                </a:gridCol>
                <a:gridCol w="216188">
                  <a:extLst>
                    <a:ext uri="{9D8B030D-6E8A-4147-A177-3AD203B41FA5}">
                      <a16:colId xmlns:a16="http://schemas.microsoft.com/office/drawing/2014/main" val="3376691593"/>
                    </a:ext>
                  </a:extLst>
                </a:gridCol>
              </a:tblGrid>
              <a:tr h="0">
                <a:tc>
                  <a:txBody>
                    <a:bodyPr/>
                    <a:lstStyle/>
                    <a:p>
                      <a:r>
                        <a:rPr lang="en-GB" sz="200"/>
                        <a:t>LMM</a:t>
                      </a:r>
                    </a:p>
                  </a:txBody>
                  <a:tcPr/>
                </a:tc>
                <a:tc gridSpan="5">
                  <a:txBody>
                    <a:bodyPr/>
                    <a:lstStyle/>
                    <a:p>
                      <a:pPr algn="ctr"/>
                      <a:r>
                        <a:rPr lang="en-GB" sz="200"/>
                        <a:t>RT ~ 1 + power + (1|subject)</a:t>
                      </a:r>
                    </a:p>
                  </a:txBody>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8084106"/>
                  </a:ext>
                </a:extLst>
              </a:tr>
              <a:tr h="0">
                <a:tc>
                  <a:txBody>
                    <a:bodyPr/>
                    <a:lstStyle/>
                    <a:p>
                      <a:r>
                        <a:rPr lang="en-GB" sz="200"/>
                        <a:t>Pow</a:t>
                      </a:r>
                    </a:p>
                  </a:txBody>
                  <a:tcPr/>
                </a:tc>
                <a:tc>
                  <a:txBody>
                    <a:bodyPr/>
                    <a:lstStyle/>
                    <a:p>
                      <a:r>
                        <a:rPr lang="en-GB" sz="200"/>
                        <a:t>all</a:t>
                      </a:r>
                    </a:p>
                  </a:txBody>
                  <a:tcPr/>
                </a:tc>
                <a:tc>
                  <a:txBody>
                    <a:bodyPr/>
                    <a:lstStyle/>
                    <a:p>
                      <a:r>
                        <a:rPr lang="en-GB" sz="200"/>
                        <a:t>30</a:t>
                      </a:r>
                    </a:p>
                  </a:txBody>
                  <a:tcPr/>
                </a:tc>
                <a:tc>
                  <a:txBody>
                    <a:bodyPr/>
                    <a:lstStyle/>
                    <a:p>
                      <a:r>
                        <a:rPr lang="en-GB" sz="200"/>
                        <a:t>70</a:t>
                      </a:r>
                    </a:p>
                  </a:txBody>
                  <a:tcPr/>
                </a:tc>
                <a:tc>
                  <a:txBody>
                    <a:bodyPr/>
                    <a:lstStyle/>
                    <a:p>
                      <a:r>
                        <a:rPr lang="en-GB" sz="200"/>
                        <a:t>110</a:t>
                      </a:r>
                    </a:p>
                  </a:txBody>
                  <a:tcPr/>
                </a:tc>
                <a:tc>
                  <a:txBody>
                    <a:bodyPr/>
                    <a:lstStyle/>
                    <a:p>
                      <a:r>
                        <a:rPr lang="en-GB" sz="200"/>
                        <a:t>150</a:t>
                      </a:r>
                    </a:p>
                  </a:txBody>
                  <a:tcPr/>
                </a:tc>
                <a:extLst>
                  <a:ext uri="{0D108BD9-81ED-4DB2-BD59-A6C34878D82A}">
                    <a16:rowId xmlns:a16="http://schemas.microsoft.com/office/drawing/2014/main" val="339645703"/>
                  </a:ext>
                </a:extLst>
              </a:tr>
              <a:tr h="0">
                <a:tc>
                  <a:txBody>
                    <a:bodyPr/>
                    <a:lstStyle/>
                    <a:p>
                      <a:r>
                        <a:rPr lang="en-GB" sz="200"/>
                        <a:t>Mu</a:t>
                      </a:r>
                    </a:p>
                  </a:txBody>
                  <a:tcPr/>
                </a:tc>
                <a:tc>
                  <a:txBody>
                    <a:bodyPr/>
                    <a:lstStyle/>
                    <a:p>
                      <a:endParaRPr lang="en-GB" sz="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
                        <a:t>*</a:t>
                      </a:r>
                    </a:p>
                  </a:txBody>
                  <a:tcPr/>
                </a:tc>
                <a:tc>
                  <a:txBody>
                    <a:bodyPr/>
                    <a:lstStyle/>
                    <a:p>
                      <a:endParaRPr lang="en-GB" sz="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
                    </a:p>
                  </a:txBody>
                  <a:tcPr/>
                </a:tc>
                <a:tc>
                  <a:txBody>
                    <a:bodyPr/>
                    <a:lstStyle/>
                    <a:p>
                      <a:r>
                        <a:rPr lang="en-GB" sz="200"/>
                        <a:t>*</a:t>
                      </a:r>
                    </a:p>
                  </a:txBody>
                  <a:tcPr/>
                </a:tc>
                <a:extLst>
                  <a:ext uri="{0D108BD9-81ED-4DB2-BD59-A6C34878D82A}">
                    <a16:rowId xmlns:a16="http://schemas.microsoft.com/office/drawing/2014/main" val="3524456711"/>
                  </a:ext>
                </a:extLst>
              </a:tr>
              <a:tr h="0">
                <a:tc>
                  <a:txBody>
                    <a:bodyPr/>
                    <a:lstStyle/>
                    <a:p>
                      <a:r>
                        <a:rPr lang="en-GB" sz="200" err="1"/>
                        <a:t>lowB</a:t>
                      </a:r>
                      <a:endParaRPr lang="en-GB" sz="200"/>
                    </a:p>
                  </a:txBody>
                  <a:tcPr/>
                </a:tc>
                <a:tc>
                  <a:txBody>
                    <a:bodyPr/>
                    <a:lstStyle/>
                    <a:p>
                      <a:r>
                        <a:rPr lang="en-GB" sz="200"/>
                        <a:t>*</a:t>
                      </a:r>
                    </a:p>
                  </a:txBody>
                  <a:tcPr/>
                </a:tc>
                <a:tc>
                  <a:txBody>
                    <a:bodyPr/>
                    <a:lstStyle/>
                    <a:p>
                      <a:endParaRPr lang="en-GB" sz="200"/>
                    </a:p>
                  </a:txBody>
                  <a:tcPr/>
                </a:tc>
                <a:tc>
                  <a:txBody>
                    <a:bodyPr/>
                    <a:lstStyle/>
                    <a:p>
                      <a:r>
                        <a:rPr lang="en-GB" sz="200"/>
                        <a:t>**</a:t>
                      </a:r>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2845847841"/>
                  </a:ext>
                </a:extLst>
              </a:tr>
              <a:tr h="118957">
                <a:tc>
                  <a:txBody>
                    <a:bodyPr/>
                    <a:lstStyle/>
                    <a:p>
                      <a:r>
                        <a:rPr lang="en-GB" sz="200" err="1"/>
                        <a:t>highB</a:t>
                      </a:r>
                      <a:endParaRPr lang="en-GB" sz="200"/>
                    </a:p>
                  </a:txBody>
                  <a:tcPr/>
                </a:tc>
                <a:tc>
                  <a:txBody>
                    <a:bodyPr/>
                    <a:lstStyle/>
                    <a:p>
                      <a:endParaRPr lang="en-GB" sz="200"/>
                    </a:p>
                  </a:txBody>
                  <a:tcPr/>
                </a:tc>
                <a:tc>
                  <a:txBody>
                    <a:bodyPr/>
                    <a:lstStyle/>
                    <a:p>
                      <a:endParaRPr lang="en-GB" sz="200"/>
                    </a:p>
                  </a:txBody>
                  <a:tcPr/>
                </a:tc>
                <a:tc>
                  <a:txBody>
                    <a:bodyPr/>
                    <a:lstStyle/>
                    <a:p>
                      <a:endParaRPr lang="en-GB" sz="200"/>
                    </a:p>
                  </a:txBody>
                  <a:tcPr/>
                </a:tc>
                <a:tc>
                  <a:txBody>
                    <a:bodyPr/>
                    <a:lstStyle/>
                    <a:p>
                      <a:r>
                        <a:rPr lang="en-GB" sz="200"/>
                        <a:t>**</a:t>
                      </a:r>
                    </a:p>
                  </a:txBody>
                  <a:tcPr/>
                </a:tc>
                <a:tc>
                  <a:txBody>
                    <a:bodyPr/>
                    <a:lstStyle/>
                    <a:p>
                      <a:endParaRPr lang="en-GB" sz="200"/>
                    </a:p>
                  </a:txBody>
                  <a:tcPr/>
                </a:tc>
                <a:extLst>
                  <a:ext uri="{0D108BD9-81ED-4DB2-BD59-A6C34878D82A}">
                    <a16:rowId xmlns:a16="http://schemas.microsoft.com/office/drawing/2014/main" val="1307662933"/>
                  </a:ext>
                </a:extLst>
              </a:tr>
              <a:tr h="0">
                <a:tc>
                  <a:txBody>
                    <a:bodyPr/>
                    <a:lstStyle/>
                    <a:p>
                      <a:r>
                        <a:rPr lang="en-GB" sz="200"/>
                        <a:t>Beta</a:t>
                      </a:r>
                    </a:p>
                  </a:txBody>
                  <a:tcPr/>
                </a:tc>
                <a:tc>
                  <a:txBody>
                    <a:bodyPr/>
                    <a:lstStyle/>
                    <a:p>
                      <a:r>
                        <a:rPr lang="en-GB" sz="200"/>
                        <a:t>*</a:t>
                      </a:r>
                    </a:p>
                  </a:txBody>
                  <a:tcPr/>
                </a:tc>
                <a:tc>
                  <a:txBody>
                    <a:bodyPr/>
                    <a:lstStyle/>
                    <a:p>
                      <a:endParaRPr lang="en-GB" sz="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
                        <a:t>**</a:t>
                      </a:r>
                    </a:p>
                  </a:txBody>
                  <a:tcPr/>
                </a:tc>
                <a:tc>
                  <a:txBody>
                    <a:bodyPr/>
                    <a:lstStyle/>
                    <a:p>
                      <a:endParaRPr lang="en-GB" sz="200"/>
                    </a:p>
                  </a:txBody>
                  <a:tcPr/>
                </a:tc>
                <a:tc>
                  <a:txBody>
                    <a:bodyPr/>
                    <a:lstStyle/>
                    <a:p>
                      <a:endParaRPr lang="en-GB" sz="200"/>
                    </a:p>
                  </a:txBody>
                  <a:tcPr/>
                </a:tc>
                <a:extLst>
                  <a:ext uri="{0D108BD9-81ED-4DB2-BD59-A6C34878D82A}">
                    <a16:rowId xmlns:a16="http://schemas.microsoft.com/office/drawing/2014/main" val="911229293"/>
                  </a:ext>
                </a:extLst>
              </a:tr>
            </a:tbl>
          </a:graphicData>
        </a:graphic>
      </p:graphicFrame>
      <p:sp>
        <p:nvSpPr>
          <p:cNvPr id="40" name="Rectangle 39">
            <a:extLst>
              <a:ext uri="{FF2B5EF4-FFF2-40B4-BE49-F238E27FC236}">
                <a16:creationId xmlns:a16="http://schemas.microsoft.com/office/drawing/2014/main" id="{46F59825-99C9-8252-002A-24456821A5EA}"/>
              </a:ext>
            </a:extLst>
          </p:cNvPr>
          <p:cNvSpPr/>
          <p:nvPr/>
        </p:nvSpPr>
        <p:spPr>
          <a:xfrm>
            <a:off x="-3762640" y="730677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0512A17C-7A97-73A3-7843-9C4AA3908981}"/>
              </a:ext>
            </a:extLst>
          </p:cNvPr>
          <p:cNvSpPr txBox="1"/>
          <p:nvPr/>
        </p:nvSpPr>
        <p:spPr>
          <a:xfrm>
            <a:off x="-2451966" y="8105334"/>
            <a:ext cx="13606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618053" y="7237085"/>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11876758" y="722084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722" y="411190"/>
            <a:ext cx="7935126" cy="4456896"/>
          </a:xfrm>
          <a:prstGeom prst="rect">
            <a:avLst/>
          </a:prstGeom>
        </p:spPr>
      </p:pic>
      <p:sp>
        <p:nvSpPr>
          <p:cNvPr id="24" name="Freeform: Shape 23">
            <a:extLst>
              <a:ext uri="{FF2B5EF4-FFF2-40B4-BE49-F238E27FC236}">
                <a16:creationId xmlns:a16="http://schemas.microsoft.com/office/drawing/2014/main" id="{A5EE2EF2-D010-105F-4EC6-98469898B95A}"/>
              </a:ext>
            </a:extLst>
          </p:cNvPr>
          <p:cNvSpPr/>
          <p:nvPr/>
        </p:nvSpPr>
        <p:spPr>
          <a:xfrm>
            <a:off x="215311" y="243824"/>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B1892C3F-D33E-BDE9-496D-EDEBA4ABDCDA}"/>
              </a:ext>
            </a:extLst>
          </p:cNvPr>
          <p:cNvSpPr/>
          <p:nvPr/>
        </p:nvSpPr>
        <p:spPr>
          <a:xfrm rot="5400000">
            <a:off x="7137065" y="265155"/>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67CAFFE-2007-0679-B095-10F8EBA75EAB}"/>
              </a:ext>
            </a:extLst>
          </p:cNvPr>
          <p:cNvSpPr/>
          <p:nvPr/>
        </p:nvSpPr>
        <p:spPr>
          <a:xfrm rot="16200000">
            <a:off x="168763" y="4070391"/>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45D79609-797E-0E6B-4CBE-AF2F84907B52}"/>
              </a:ext>
            </a:extLst>
          </p:cNvPr>
          <p:cNvSpPr/>
          <p:nvPr/>
        </p:nvSpPr>
        <p:spPr>
          <a:xfrm rot="10800000">
            <a:off x="7173113" y="4050671"/>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2707D660-6C59-083F-ED1D-9166FF5E2D89}"/>
              </a:ext>
            </a:extLst>
          </p:cNvPr>
          <p:cNvSpPr txBox="1"/>
          <p:nvPr/>
        </p:nvSpPr>
        <p:spPr>
          <a:xfrm>
            <a:off x="2890541" y="5317989"/>
            <a:ext cx="2203488"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software</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68A4CF5-4BE3-C9CD-15DC-171C07EB601E}"/>
              </a:ext>
            </a:extLst>
          </p:cNvPr>
          <p:cNvPicPr>
            <a:picLocks noChangeAspect="1"/>
          </p:cNvPicPr>
          <p:nvPr/>
        </p:nvPicPr>
        <p:blipFill>
          <a:blip r:embed="rId24"/>
          <a:stretch>
            <a:fillRect/>
          </a:stretch>
        </p:blipFill>
        <p:spPr>
          <a:xfrm>
            <a:off x="12714539" y="-2427535"/>
            <a:ext cx="3789069" cy="2142176"/>
          </a:xfrm>
          <a:prstGeom prst="rect">
            <a:avLst/>
          </a:prstGeom>
        </p:spPr>
      </p:pic>
      <p:sp>
        <p:nvSpPr>
          <p:cNvPr id="10" name="Rectangle 9">
            <a:extLst>
              <a:ext uri="{FF2B5EF4-FFF2-40B4-BE49-F238E27FC236}">
                <a16:creationId xmlns:a16="http://schemas.microsoft.com/office/drawing/2014/main" id="{283A9823-30E8-F523-DEA5-3792780913D3}"/>
              </a:ext>
            </a:extLst>
          </p:cNvPr>
          <p:cNvSpPr/>
          <p:nvPr/>
        </p:nvSpPr>
        <p:spPr>
          <a:xfrm>
            <a:off x="12618053" y="-251122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5080"/>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90" y="-169"/>
            <a:ext cx="12210390" cy="6858169"/>
          </a:xfrm>
          <a:prstGeom prst="rect">
            <a:avLst/>
          </a:prstGeom>
        </p:spPr>
      </p:pic>
    </p:spTree>
    <p:extLst>
      <p:ext uri="{BB962C8B-B14F-4D97-AF65-F5344CB8AC3E}">
        <p14:creationId xmlns:p14="http://schemas.microsoft.com/office/powerpoint/2010/main" val="3000495285"/>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3470785" y="0"/>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5881174" y="2143107"/>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6060283" y="1144022"/>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4701862" y="2557463"/>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5438114" y="2794613"/>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6465636" y="2850273"/>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7427170" y="4056905"/>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6465636" y="2850273"/>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7367467" y="4056905"/>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1452905" y="2315302"/>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976656" y="1453879"/>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1028198" y="3467827"/>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5438114" y="5501531"/>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7238634" y="4871615"/>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7238634" y="4871615"/>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6349176" y="4870989"/>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8128092" y="4861378"/>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8128092" y="4861378"/>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25F15443-29FD-1AFE-E920-DA75BE982F87}"/>
              </a:ext>
            </a:extLst>
          </p:cNvPr>
          <p:cNvSpPr/>
          <p:nvPr/>
        </p:nvSpPr>
        <p:spPr>
          <a:xfrm>
            <a:off x="-989513" y="-421312"/>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16C17911-2EAC-C89F-3E86-8ACA42092095}"/>
              </a:ext>
            </a:extLst>
          </p:cNvPr>
          <p:cNvSpPr/>
          <p:nvPr/>
        </p:nvSpPr>
        <p:spPr>
          <a:xfrm rot="16200000">
            <a:off x="-1091872" y="4633941"/>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8A077F7-9E68-EC5C-5175-1A84EF6544AE}"/>
              </a:ext>
            </a:extLst>
          </p:cNvPr>
          <p:cNvSpPr/>
          <p:nvPr/>
        </p:nvSpPr>
        <p:spPr>
          <a:xfrm rot="10800000">
            <a:off x="4130493" y="703694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87DA29D-64EA-5845-8B11-BB5DEAE599E1}"/>
              </a:ext>
            </a:extLst>
          </p:cNvPr>
          <p:cNvSpPr/>
          <p:nvPr/>
        </p:nvSpPr>
        <p:spPr>
          <a:xfrm rot="5400000">
            <a:off x="3884312" y="-594722"/>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E0FEC500-25C1-29AF-ACFD-0D83A0440526}"/>
              </a:ext>
            </a:extLst>
          </p:cNvPr>
          <p:cNvPicPr>
            <a:picLocks noChangeAspect="1"/>
          </p:cNvPicPr>
          <p:nvPr/>
        </p:nvPicPr>
        <p:blipFill rotWithShape="1">
          <a:blip r:embed="rId7"/>
          <a:srcRect b="4297"/>
          <a:stretch/>
        </p:blipFill>
        <p:spPr>
          <a:xfrm>
            <a:off x="4509117" y="-5447294"/>
            <a:ext cx="7963137" cy="4763136"/>
          </a:xfrm>
          <a:prstGeom prst="rect">
            <a:avLst/>
          </a:prstGeom>
        </p:spPr>
      </p:pic>
    </p:spTree>
    <p:extLst>
      <p:ext uri="{BB962C8B-B14F-4D97-AF65-F5344CB8AC3E}">
        <p14:creationId xmlns:p14="http://schemas.microsoft.com/office/powerpoint/2010/main" val="4222240312"/>
      </p:ext>
    </p:extLst>
  </p:cSld>
  <p:clrMapOvr>
    <a:masterClrMapping/>
  </p:clrMapOvr>
  <p:transition spd="med"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3470785" y="0"/>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5881174" y="2143107"/>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6060283" y="1144022"/>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4701862" y="2557463"/>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5438114" y="2794613"/>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6465636" y="2850273"/>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7427170" y="4056905"/>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6465636" y="2850273"/>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7367467" y="4056905"/>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1452905" y="2315302"/>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976656" y="1453879"/>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1028198" y="3467827"/>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5438114" y="5501531"/>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7238634" y="4871615"/>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7238634" y="4871615"/>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6349176" y="4870989"/>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8128092" y="4861378"/>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8128092" y="4861378"/>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598032" y="1245763"/>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616836" y="2315302"/>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1855070" y="2327631"/>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1844737" y="1226959"/>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25E76816-6FC6-8432-8734-C81D7F32C4D0}"/>
              </a:ext>
            </a:extLst>
          </p:cNvPr>
          <p:cNvPicPr>
            <a:picLocks noChangeAspect="1"/>
          </p:cNvPicPr>
          <p:nvPr/>
        </p:nvPicPr>
        <p:blipFill rotWithShape="1">
          <a:blip r:embed="rId7"/>
          <a:srcRect b="4297"/>
          <a:stretch/>
        </p:blipFill>
        <p:spPr>
          <a:xfrm>
            <a:off x="3689442" y="175894"/>
            <a:ext cx="7963137" cy="4763136"/>
          </a:xfrm>
          <a:prstGeom prst="rect">
            <a:avLst/>
          </a:prstGeom>
        </p:spPr>
      </p:pic>
      <p:pic>
        <p:nvPicPr>
          <p:cNvPr id="2" name="Picture 1">
            <a:extLst>
              <a:ext uri="{FF2B5EF4-FFF2-40B4-BE49-F238E27FC236}">
                <a16:creationId xmlns:a16="http://schemas.microsoft.com/office/drawing/2014/main" id="{0B0FF595-2A7E-B63C-FB6D-C4E48E2EA6C5}"/>
              </a:ext>
            </a:extLst>
          </p:cNvPr>
          <p:cNvPicPr>
            <a:picLocks noChangeAspect="1"/>
          </p:cNvPicPr>
          <p:nvPr/>
        </p:nvPicPr>
        <p:blipFill rotWithShape="1">
          <a:blip r:embed="rId8"/>
          <a:srcRect b="4889"/>
          <a:stretch/>
        </p:blipFill>
        <p:spPr>
          <a:xfrm>
            <a:off x="3689442" y="-5391714"/>
            <a:ext cx="8012753" cy="4763136"/>
          </a:xfrm>
          <a:prstGeom prst="rect">
            <a:avLst/>
          </a:prstGeom>
        </p:spPr>
      </p:pic>
    </p:spTree>
    <p:extLst>
      <p:ext uri="{BB962C8B-B14F-4D97-AF65-F5344CB8AC3E}">
        <p14:creationId xmlns:p14="http://schemas.microsoft.com/office/powerpoint/2010/main" val="3362073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3470785" y="0"/>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5881174" y="2143107"/>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6060283" y="1144022"/>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4701862" y="2557463"/>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5438114" y="2794613"/>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6465636" y="2850273"/>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7427170" y="4056905"/>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6465636" y="2850273"/>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7367467" y="4056905"/>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1452905" y="2315302"/>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976656" y="1453879"/>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1028198" y="3467827"/>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5438114" y="5501531"/>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7238634" y="4871615"/>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7238634" y="4871615"/>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6349176" y="4870989"/>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8128092" y="4861378"/>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8128092" y="4861378"/>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585287" y="3343957"/>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604091" y="4413496"/>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1842325" y="442582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1831992" y="3325153"/>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E91079C-E5A2-48CF-B0CB-B61B95EEF08D}"/>
              </a:ext>
            </a:extLst>
          </p:cNvPr>
          <p:cNvPicPr>
            <a:picLocks noChangeAspect="1"/>
          </p:cNvPicPr>
          <p:nvPr/>
        </p:nvPicPr>
        <p:blipFill rotWithShape="1">
          <a:blip r:embed="rId7"/>
          <a:srcRect b="4889"/>
          <a:stretch/>
        </p:blipFill>
        <p:spPr>
          <a:xfrm>
            <a:off x="3649985" y="170358"/>
            <a:ext cx="8012753" cy="4763136"/>
          </a:xfrm>
          <a:prstGeom prst="rect">
            <a:avLst/>
          </a:prstGeom>
        </p:spPr>
      </p:pic>
      <p:pic>
        <p:nvPicPr>
          <p:cNvPr id="4" name="Picture 3">
            <a:extLst>
              <a:ext uri="{FF2B5EF4-FFF2-40B4-BE49-F238E27FC236}">
                <a16:creationId xmlns:a16="http://schemas.microsoft.com/office/drawing/2014/main" id="{F6C2D7F0-6EC2-B0A5-51E0-7F5346CC16D5}"/>
              </a:ext>
            </a:extLst>
          </p:cNvPr>
          <p:cNvPicPr>
            <a:picLocks noChangeAspect="1"/>
          </p:cNvPicPr>
          <p:nvPr/>
        </p:nvPicPr>
        <p:blipFill rotWithShape="1">
          <a:blip r:embed="rId8"/>
          <a:srcRect b="4297"/>
          <a:stretch/>
        </p:blipFill>
        <p:spPr>
          <a:xfrm>
            <a:off x="8505164" y="7626235"/>
            <a:ext cx="7963137" cy="4763136"/>
          </a:xfrm>
          <a:prstGeom prst="rect">
            <a:avLst/>
          </a:prstGeom>
        </p:spPr>
      </p:pic>
      <p:pic>
        <p:nvPicPr>
          <p:cNvPr id="5" name="Picture 4">
            <a:extLst>
              <a:ext uri="{FF2B5EF4-FFF2-40B4-BE49-F238E27FC236}">
                <a16:creationId xmlns:a16="http://schemas.microsoft.com/office/drawing/2014/main" id="{4F876280-E4B7-EF8E-12B4-BDDFBE2995EE}"/>
              </a:ext>
            </a:extLst>
          </p:cNvPr>
          <p:cNvPicPr>
            <a:picLocks noChangeAspect="1"/>
          </p:cNvPicPr>
          <p:nvPr/>
        </p:nvPicPr>
        <p:blipFill rotWithShape="1">
          <a:blip r:embed="rId9"/>
          <a:srcRect b="4889"/>
          <a:stretch/>
        </p:blipFill>
        <p:spPr>
          <a:xfrm>
            <a:off x="3592346" y="-5422240"/>
            <a:ext cx="8351520" cy="4964515"/>
          </a:xfrm>
          <a:prstGeom prst="rect">
            <a:avLst/>
          </a:prstGeom>
        </p:spPr>
      </p:pic>
    </p:spTree>
    <p:extLst>
      <p:ext uri="{BB962C8B-B14F-4D97-AF65-F5344CB8AC3E}">
        <p14:creationId xmlns:p14="http://schemas.microsoft.com/office/powerpoint/2010/main" val="3133850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2666652" y="127744"/>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5077041" y="2270851"/>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5256150" y="1271766"/>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3897729" y="2685207"/>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4633981" y="2922357"/>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5661503" y="2978017"/>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6623037"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5661503" y="2978017"/>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6563334"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648772" y="2443046"/>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172523" y="1581623"/>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224065" y="3595571"/>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4633981" y="5629275"/>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6434501" y="4999359"/>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6434501" y="4999359"/>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5545043" y="4998733"/>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7323959" y="4989122"/>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7323959" y="4989122"/>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4394442" y="159574"/>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4421717" y="1065771"/>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5659951" y="1078100"/>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5641147" y="140770"/>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ED51EE6-701A-768A-727E-DB692182A7A5}"/>
              </a:ext>
            </a:extLst>
          </p:cNvPr>
          <p:cNvPicPr>
            <a:picLocks noChangeAspect="1"/>
          </p:cNvPicPr>
          <p:nvPr/>
        </p:nvPicPr>
        <p:blipFill rotWithShape="1">
          <a:blip r:embed="rId7"/>
          <a:srcRect b="4889"/>
          <a:stretch/>
        </p:blipFill>
        <p:spPr>
          <a:xfrm>
            <a:off x="3191707" y="1587082"/>
            <a:ext cx="8351520" cy="4964515"/>
          </a:xfrm>
          <a:prstGeom prst="rect">
            <a:avLst/>
          </a:prstGeom>
        </p:spPr>
      </p:pic>
      <p:sp>
        <p:nvSpPr>
          <p:cNvPr id="2" name="Rectangle: Diagonal Corners Snipped 1">
            <a:extLst>
              <a:ext uri="{FF2B5EF4-FFF2-40B4-BE49-F238E27FC236}">
                <a16:creationId xmlns:a16="http://schemas.microsoft.com/office/drawing/2014/main" id="{4EE4BF92-21BA-57C8-C43D-A52624C3DA32}"/>
              </a:ext>
            </a:extLst>
          </p:cNvPr>
          <p:cNvSpPr/>
          <p:nvPr/>
        </p:nvSpPr>
        <p:spPr>
          <a:xfrm>
            <a:off x="9707409" y="-2461424"/>
            <a:ext cx="3898582" cy="2169977"/>
          </a:xfrm>
          <a:prstGeom prst="snip2DiagRect">
            <a:avLst/>
          </a:prstGeom>
          <a:solidFill>
            <a:schemeClr val="accent3">
              <a:alpha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Calibri" panose="020F0502020204030204"/>
                <a:ea typeface="+mn-ea"/>
                <a:cs typeface="+mn-cs"/>
              </a:rPr>
              <a:t>Lab Streaming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rPr>
              <a:t>stream, receive, synchronise, and record neural, physiological, and behavioural data streams acquired from diverse sensor hardware with millisecond-precision </a:t>
            </a:r>
          </a:p>
        </p:txBody>
      </p:sp>
      <p:pic>
        <p:nvPicPr>
          <p:cNvPr id="5" name="Picture 4">
            <a:extLst>
              <a:ext uri="{FF2B5EF4-FFF2-40B4-BE49-F238E27FC236}">
                <a16:creationId xmlns:a16="http://schemas.microsoft.com/office/drawing/2014/main" id="{F7804FC7-260C-ADC0-83D8-0DFAA3B71151}"/>
              </a:ext>
            </a:extLst>
          </p:cNvPr>
          <p:cNvPicPr>
            <a:picLocks noChangeAspect="1"/>
          </p:cNvPicPr>
          <p:nvPr/>
        </p:nvPicPr>
        <p:blipFill rotWithShape="1">
          <a:blip r:embed="rId8"/>
          <a:srcRect b="4889"/>
          <a:stretch/>
        </p:blipFill>
        <p:spPr>
          <a:xfrm>
            <a:off x="8505164" y="7356069"/>
            <a:ext cx="8012753" cy="4763136"/>
          </a:xfrm>
          <a:prstGeom prst="rect">
            <a:avLst/>
          </a:prstGeom>
        </p:spPr>
      </p:pic>
    </p:spTree>
    <p:extLst>
      <p:ext uri="{BB962C8B-B14F-4D97-AF65-F5344CB8AC3E}">
        <p14:creationId xmlns:p14="http://schemas.microsoft.com/office/powerpoint/2010/main" val="1980762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737745" y="127744"/>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3148134" y="2270851"/>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3327243" y="1271766"/>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1968822" y="2685207"/>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2705074" y="2922357"/>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3732596" y="2978017"/>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4694130"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3732596" y="2978017"/>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4634427"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1280135" y="2443046"/>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1756384" y="1581623"/>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1704842" y="3595571"/>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2705074" y="5629275"/>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4505594" y="4999359"/>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4505594" y="4999359"/>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3616136" y="4998733"/>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5395052" y="4989122"/>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5395052" y="4989122"/>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2663318" y="1840489"/>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2682122" y="2910028"/>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3920356" y="2922357"/>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3910023" y="182168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Rectangle: Diagonal Corners Snipped 3">
            <a:extLst>
              <a:ext uri="{FF2B5EF4-FFF2-40B4-BE49-F238E27FC236}">
                <a16:creationId xmlns:a16="http://schemas.microsoft.com/office/drawing/2014/main" id="{BA663205-D5C5-C804-CF05-87A180307B29}"/>
              </a:ext>
            </a:extLst>
          </p:cNvPr>
          <p:cNvSpPr/>
          <p:nvPr/>
        </p:nvSpPr>
        <p:spPr>
          <a:xfrm>
            <a:off x="6971309" y="496634"/>
            <a:ext cx="3898582" cy="2169977"/>
          </a:xfrm>
          <a:prstGeom prst="snip2DiagRect">
            <a:avLst/>
          </a:prstGeom>
          <a:solidFill>
            <a:schemeClr val="accent3">
              <a:alpha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Calibri" panose="020F0502020204030204"/>
                <a:ea typeface="+mn-ea"/>
                <a:cs typeface="+mn-cs"/>
              </a:rPr>
              <a:t>Lab Streaming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rPr>
              <a:t>stream, receive, synchronise, and record neural, physiological, and behavioural data streams acquired from diverse sensor hardware with millisecond-precision </a:t>
            </a:r>
          </a:p>
        </p:txBody>
      </p:sp>
      <p:sp>
        <p:nvSpPr>
          <p:cNvPr id="17" name="TextBox 16">
            <a:extLst>
              <a:ext uri="{FF2B5EF4-FFF2-40B4-BE49-F238E27FC236}">
                <a16:creationId xmlns:a16="http://schemas.microsoft.com/office/drawing/2014/main" id="{AB4BBA4B-B79B-9B59-38C6-A1E7D8903189}"/>
              </a:ext>
            </a:extLst>
          </p:cNvPr>
          <p:cNvSpPr txBox="1"/>
          <p:nvPr/>
        </p:nvSpPr>
        <p:spPr>
          <a:xfrm>
            <a:off x="4694130" y="-2640871"/>
            <a:ext cx="8931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FFFFFF"/>
                </a:solidFill>
                <a:effectLst/>
                <a:uLnTx/>
                <a:uFillTx/>
                <a:latin typeface="Calibri" panose="020F0502020204030204"/>
                <a:ea typeface="+mn-ea"/>
                <a:cs typeface="+mn-cs"/>
              </a:rPr>
              <a:t>EMG</a:t>
            </a:r>
          </a:p>
        </p:txBody>
      </p:sp>
      <p:sp>
        <p:nvSpPr>
          <p:cNvPr id="19" name="TextBox 18">
            <a:extLst>
              <a:ext uri="{FF2B5EF4-FFF2-40B4-BE49-F238E27FC236}">
                <a16:creationId xmlns:a16="http://schemas.microsoft.com/office/drawing/2014/main" id="{A08C9351-4A5B-7522-6029-4731D0374900}"/>
              </a:ext>
            </a:extLst>
          </p:cNvPr>
          <p:cNvSpPr txBox="1"/>
          <p:nvPr/>
        </p:nvSpPr>
        <p:spPr>
          <a:xfrm>
            <a:off x="6206171" y="-1251644"/>
            <a:ext cx="95410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FFFFFF"/>
                </a:solidFill>
                <a:effectLst/>
                <a:uLnTx/>
                <a:uFillTx/>
                <a:latin typeface="Calibri" panose="020F0502020204030204"/>
                <a:ea typeface="+mn-ea"/>
                <a:cs typeface="+mn-cs"/>
              </a:rPr>
              <a:t>IMUs</a:t>
            </a:r>
          </a:p>
        </p:txBody>
      </p:sp>
      <p:cxnSp>
        <p:nvCxnSpPr>
          <p:cNvPr id="21" name="Straight Arrow Connector 20">
            <a:extLst>
              <a:ext uri="{FF2B5EF4-FFF2-40B4-BE49-F238E27FC236}">
                <a16:creationId xmlns:a16="http://schemas.microsoft.com/office/drawing/2014/main" id="{467BF375-E5D7-72E0-1FD8-202FF1EB9710}"/>
              </a:ext>
            </a:extLst>
          </p:cNvPr>
          <p:cNvCxnSpPr>
            <a:cxnSpLocks/>
          </p:cNvCxnSpPr>
          <p:nvPr/>
        </p:nvCxnSpPr>
        <p:spPr>
          <a:xfrm flipH="1">
            <a:off x="4668172" y="-1522889"/>
            <a:ext cx="224101" cy="1023104"/>
          </a:xfrm>
          <a:prstGeom prst="straightConnector1">
            <a:avLst/>
          </a:prstGeom>
          <a:ln w="19050">
            <a:solidFill>
              <a:schemeClr val="bg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0339BEA-C445-2D95-8C22-89EFBAE221C3}"/>
              </a:ext>
            </a:extLst>
          </p:cNvPr>
          <p:cNvCxnSpPr>
            <a:cxnSpLocks/>
          </p:cNvCxnSpPr>
          <p:nvPr/>
        </p:nvCxnSpPr>
        <p:spPr>
          <a:xfrm flipH="1">
            <a:off x="5860144" y="-872137"/>
            <a:ext cx="346027" cy="817745"/>
          </a:xfrm>
          <a:prstGeom prst="straightConnector1">
            <a:avLst/>
          </a:prstGeom>
          <a:ln w="19050">
            <a:solidFill>
              <a:schemeClr val="bg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63A1B3B-E543-7D87-AF34-3294CB9BDBA4}"/>
              </a:ext>
            </a:extLst>
          </p:cNvPr>
          <p:cNvPicPr>
            <a:picLocks noChangeAspect="1"/>
          </p:cNvPicPr>
          <p:nvPr/>
        </p:nvPicPr>
        <p:blipFill rotWithShape="1">
          <a:blip r:embed="rId7"/>
          <a:srcRect b="4889"/>
          <a:stretch/>
        </p:blipFill>
        <p:spPr>
          <a:xfrm>
            <a:off x="8518233" y="7268307"/>
            <a:ext cx="8351520" cy="4964515"/>
          </a:xfrm>
          <a:prstGeom prst="rect">
            <a:avLst/>
          </a:prstGeom>
        </p:spPr>
      </p:pic>
      <p:cxnSp>
        <p:nvCxnSpPr>
          <p:cNvPr id="33" name="Straight Arrow Connector 32">
            <a:extLst>
              <a:ext uri="{FF2B5EF4-FFF2-40B4-BE49-F238E27FC236}">
                <a16:creationId xmlns:a16="http://schemas.microsoft.com/office/drawing/2014/main" id="{134C8A2E-B404-8B54-D193-BAB32CCDE0F4}"/>
              </a:ext>
            </a:extLst>
          </p:cNvPr>
          <p:cNvCxnSpPr>
            <a:cxnSpLocks/>
          </p:cNvCxnSpPr>
          <p:nvPr/>
        </p:nvCxnSpPr>
        <p:spPr>
          <a:xfrm flipH="1" flipV="1">
            <a:off x="12773240" y="3215493"/>
            <a:ext cx="1600425" cy="44472"/>
          </a:xfrm>
          <a:prstGeom prst="straightConnector1">
            <a:avLst/>
          </a:prstGeom>
          <a:ln w="19050">
            <a:solidFill>
              <a:schemeClr val="bg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F215A8A-120B-C1D0-32C2-2F43F54AC49F}"/>
              </a:ext>
            </a:extLst>
          </p:cNvPr>
          <p:cNvSpPr txBox="1"/>
          <p:nvPr/>
        </p:nvSpPr>
        <p:spPr>
          <a:xfrm>
            <a:off x="15231634" y="2736745"/>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FFFFFF"/>
                </a:solidFill>
                <a:effectLst/>
                <a:uLnTx/>
                <a:uFillTx/>
                <a:latin typeface="Calibri" panose="020F0502020204030204"/>
                <a:ea typeface="+mn-ea"/>
                <a:cs typeface="+mn-cs"/>
              </a:rPr>
              <a:t>…</a:t>
            </a:r>
          </a:p>
        </p:txBody>
      </p:sp>
      <p:sp>
        <p:nvSpPr>
          <p:cNvPr id="2" name="TextBox 1">
            <a:extLst>
              <a:ext uri="{FF2B5EF4-FFF2-40B4-BE49-F238E27FC236}">
                <a16:creationId xmlns:a16="http://schemas.microsoft.com/office/drawing/2014/main" id="{448025E9-01C1-39E7-0DA2-0039DC46ACB2}"/>
              </a:ext>
            </a:extLst>
          </p:cNvPr>
          <p:cNvSpPr txBox="1"/>
          <p:nvPr/>
        </p:nvSpPr>
        <p:spPr>
          <a:xfrm>
            <a:off x="5435705" y="-3853785"/>
            <a:ext cx="7559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FFFFF"/>
                </a:solidFill>
                <a:effectLst/>
                <a:uLnTx/>
                <a:uFillTx/>
                <a:latin typeface="Calibri" panose="020F0502020204030204"/>
                <a:ea typeface="+mn-ea"/>
                <a:cs typeface="+mn-cs"/>
              </a:rPr>
              <a:t>EEG</a:t>
            </a:r>
          </a:p>
        </p:txBody>
      </p:sp>
    </p:spTree>
    <p:extLst>
      <p:ext uri="{BB962C8B-B14F-4D97-AF65-F5344CB8AC3E}">
        <p14:creationId xmlns:p14="http://schemas.microsoft.com/office/powerpoint/2010/main" val="545434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C89E-C82C-5C0C-7DE5-D9CCAD787435}"/>
              </a:ext>
            </a:extLst>
          </p:cNvPr>
          <p:cNvSpPr>
            <a:spLocks noGrp="1"/>
          </p:cNvSpPr>
          <p:nvPr>
            <p:ph type="title"/>
          </p:nvPr>
        </p:nvSpPr>
        <p:spPr/>
        <p:txBody>
          <a:bodyPr/>
          <a:lstStyle/>
          <a:p>
            <a:r>
              <a:rPr lang="en-GB" dirty="0">
                <a:solidFill>
                  <a:srgbClr val="4C8452"/>
                </a:solidFill>
              </a:rPr>
              <a:t>The vision for non-invasive BCI</a:t>
            </a:r>
          </a:p>
        </p:txBody>
      </p:sp>
      <p:pic>
        <p:nvPicPr>
          <p:cNvPr id="6" name="Picture 5">
            <a:extLst>
              <a:ext uri="{FF2B5EF4-FFF2-40B4-BE49-F238E27FC236}">
                <a16:creationId xmlns:a16="http://schemas.microsoft.com/office/drawing/2014/main" id="{F975C54F-228A-7628-6E32-1A4CD74A93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75" t="2663" r="4724" b="50463"/>
          <a:stretch/>
        </p:blipFill>
        <p:spPr bwMode="auto">
          <a:xfrm>
            <a:off x="1687610" y="2042042"/>
            <a:ext cx="8782222" cy="226557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626830F-B109-6540-913A-43A71FCD66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83" t="51598" r="4943" b="1528"/>
          <a:stretch/>
        </p:blipFill>
        <p:spPr bwMode="auto">
          <a:xfrm>
            <a:off x="1766766" y="4592428"/>
            <a:ext cx="8703065" cy="2265572"/>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B43C3107-A9F5-3921-A327-3B4EFC75DA17}"/>
              </a:ext>
            </a:extLst>
          </p:cNvPr>
          <p:cNvSpPr txBox="1"/>
          <p:nvPr/>
        </p:nvSpPr>
        <p:spPr>
          <a:xfrm>
            <a:off x="1687610" y="1382529"/>
            <a:ext cx="8816779" cy="369332"/>
          </a:xfrm>
          <a:prstGeom prst="rect">
            <a:avLst/>
          </a:prstGeom>
          <a:solidFill>
            <a:srgbClr val="E2EFD9"/>
          </a:solidFill>
        </p:spPr>
        <p:txBody>
          <a:bodyPr wrap="square">
            <a:spAutoFit/>
          </a:bodyPr>
          <a:lstStyle/>
          <a:p>
            <a:pPr algn="ctr"/>
            <a:r>
              <a:rPr lang="en-GB" b="1" dirty="0">
                <a:solidFill>
                  <a:srgbClr val="1F1F1F"/>
                </a:solidFill>
              </a:rPr>
              <a:t>Need for faster, safer and more accessible neuro-rehab</a:t>
            </a:r>
            <a:endParaRPr lang="en-GB" b="1" dirty="0"/>
          </a:p>
        </p:txBody>
      </p:sp>
    </p:spTree>
    <p:extLst>
      <p:ext uri="{BB962C8B-B14F-4D97-AF65-F5344CB8AC3E}">
        <p14:creationId xmlns:p14="http://schemas.microsoft.com/office/powerpoint/2010/main" val="295787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737745" y="127744"/>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3148134" y="2270851"/>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3327243" y="1271766"/>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1968822" y="2685207"/>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2705074" y="2922357"/>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3732596" y="2978017"/>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4694130"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3732596" y="2978017"/>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4634427"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1280135" y="2443046"/>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1756384" y="1581623"/>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1704842" y="3595571"/>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2705074" y="5629275"/>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4505594" y="4999359"/>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4505594" y="4999359"/>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3616136" y="4998733"/>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5395052" y="4989122"/>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5395052" y="4989122"/>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Diagonal Corners Snipped 3">
            <a:extLst>
              <a:ext uri="{FF2B5EF4-FFF2-40B4-BE49-F238E27FC236}">
                <a16:creationId xmlns:a16="http://schemas.microsoft.com/office/drawing/2014/main" id="{BA663205-D5C5-C804-CF05-87A180307B29}"/>
              </a:ext>
            </a:extLst>
          </p:cNvPr>
          <p:cNvSpPr/>
          <p:nvPr/>
        </p:nvSpPr>
        <p:spPr>
          <a:xfrm>
            <a:off x="6971309" y="496634"/>
            <a:ext cx="3898582" cy="2169977"/>
          </a:xfrm>
          <a:prstGeom prst="snip2DiagRect">
            <a:avLst/>
          </a:prstGeom>
          <a:solidFill>
            <a:schemeClr val="accent3">
              <a:alpha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Calibri" panose="020F0502020204030204"/>
                <a:ea typeface="+mn-ea"/>
                <a:cs typeface="+mn-cs"/>
              </a:rPr>
              <a:t>Lab Streaming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rPr>
              <a:t>stream, receive, synchronise, and record neural, physiological, and behavioural data streams acquired from diverse sensor hardware with millisecond-precision </a:t>
            </a:r>
          </a:p>
        </p:txBody>
      </p:sp>
      <p:sp>
        <p:nvSpPr>
          <p:cNvPr id="2" name="TextBox 1">
            <a:extLst>
              <a:ext uri="{FF2B5EF4-FFF2-40B4-BE49-F238E27FC236}">
                <a16:creationId xmlns:a16="http://schemas.microsoft.com/office/drawing/2014/main" id="{8128A60B-39A3-A72D-377F-C24517C4F47A}"/>
              </a:ext>
            </a:extLst>
          </p:cNvPr>
          <p:cNvSpPr txBox="1"/>
          <p:nvPr/>
        </p:nvSpPr>
        <p:spPr>
          <a:xfrm>
            <a:off x="5402483" y="1648607"/>
            <a:ext cx="8931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FFFFF"/>
                </a:solidFill>
                <a:effectLst/>
                <a:uLnTx/>
                <a:uFillTx/>
                <a:latin typeface="Calibri" panose="020F0502020204030204"/>
                <a:ea typeface="+mn-ea"/>
                <a:cs typeface="+mn-cs"/>
              </a:rPr>
              <a:t>EMG</a:t>
            </a:r>
          </a:p>
        </p:txBody>
      </p:sp>
      <p:sp>
        <p:nvSpPr>
          <p:cNvPr id="3" name="TextBox 2">
            <a:extLst>
              <a:ext uri="{FF2B5EF4-FFF2-40B4-BE49-F238E27FC236}">
                <a16:creationId xmlns:a16="http://schemas.microsoft.com/office/drawing/2014/main" id="{2E4EA5D5-A867-E263-6CA7-60A99CC328A6}"/>
              </a:ext>
            </a:extLst>
          </p:cNvPr>
          <p:cNvSpPr txBox="1"/>
          <p:nvPr/>
        </p:nvSpPr>
        <p:spPr>
          <a:xfrm>
            <a:off x="5539265" y="2296823"/>
            <a:ext cx="95410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FFFFFF"/>
                </a:solidFill>
                <a:effectLst/>
                <a:uLnTx/>
                <a:uFillTx/>
                <a:latin typeface="Calibri" panose="020F0502020204030204"/>
                <a:ea typeface="+mn-ea"/>
                <a:cs typeface="+mn-cs"/>
              </a:rPr>
              <a:t>IMUs</a:t>
            </a:r>
          </a:p>
        </p:txBody>
      </p:sp>
      <p:cxnSp>
        <p:nvCxnSpPr>
          <p:cNvPr id="5" name="Straight Arrow Connector 4">
            <a:extLst>
              <a:ext uri="{FF2B5EF4-FFF2-40B4-BE49-F238E27FC236}">
                <a16:creationId xmlns:a16="http://schemas.microsoft.com/office/drawing/2014/main" id="{73122204-C2B8-1A90-6CF7-44CFFECCF304}"/>
              </a:ext>
            </a:extLst>
          </p:cNvPr>
          <p:cNvCxnSpPr>
            <a:cxnSpLocks/>
          </p:cNvCxnSpPr>
          <p:nvPr/>
        </p:nvCxnSpPr>
        <p:spPr>
          <a:xfrm flipH="1">
            <a:off x="4071266" y="2004093"/>
            <a:ext cx="1245647" cy="403120"/>
          </a:xfrm>
          <a:prstGeom prst="straightConnector1">
            <a:avLst/>
          </a:prstGeom>
          <a:ln w="19050">
            <a:solidFill>
              <a:schemeClr val="bg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95067E3-CAE3-AD73-6A63-900E8C893D56}"/>
              </a:ext>
            </a:extLst>
          </p:cNvPr>
          <p:cNvCxnSpPr>
            <a:cxnSpLocks/>
          </p:cNvCxnSpPr>
          <p:nvPr/>
        </p:nvCxnSpPr>
        <p:spPr>
          <a:xfrm flipH="1">
            <a:off x="4071346" y="2563243"/>
            <a:ext cx="1245567" cy="23500"/>
          </a:xfrm>
          <a:prstGeom prst="straightConnector1">
            <a:avLst/>
          </a:prstGeom>
          <a:ln w="19050">
            <a:solidFill>
              <a:schemeClr val="bg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191145E-3073-706C-F72D-29DE8D7C1DD0}"/>
              </a:ext>
            </a:extLst>
          </p:cNvPr>
          <p:cNvSpPr/>
          <p:nvPr/>
        </p:nvSpPr>
        <p:spPr>
          <a:xfrm>
            <a:off x="2663318" y="1840489"/>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D8959649-0595-60B7-DF33-CCB59E75A678}"/>
              </a:ext>
            </a:extLst>
          </p:cNvPr>
          <p:cNvSpPr/>
          <p:nvPr/>
        </p:nvSpPr>
        <p:spPr>
          <a:xfrm rot="16200000">
            <a:off x="2682122" y="2910028"/>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F92698AC-D8D9-5A3C-371C-9DF0A5CEB909}"/>
              </a:ext>
            </a:extLst>
          </p:cNvPr>
          <p:cNvSpPr/>
          <p:nvPr/>
        </p:nvSpPr>
        <p:spPr>
          <a:xfrm rot="10800000">
            <a:off x="3920356" y="2922357"/>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7FE22D2-A9EF-B83D-0551-CEBA975D6F38}"/>
              </a:ext>
            </a:extLst>
          </p:cNvPr>
          <p:cNvSpPr/>
          <p:nvPr/>
        </p:nvSpPr>
        <p:spPr>
          <a:xfrm rot="5400000">
            <a:off x="3910023" y="182168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FC70E9F5-7BA4-E15D-CFC7-B710FF409FB2}"/>
              </a:ext>
            </a:extLst>
          </p:cNvPr>
          <p:cNvPicPr>
            <a:picLocks noChangeAspect="1"/>
          </p:cNvPicPr>
          <p:nvPr/>
        </p:nvPicPr>
        <p:blipFill rotWithShape="1">
          <a:blip r:embed="rId7"/>
          <a:srcRect l="14891" t="12646" r="19645" b="19039"/>
          <a:stretch/>
        </p:blipFill>
        <p:spPr>
          <a:xfrm>
            <a:off x="4701007" y="-5187762"/>
            <a:ext cx="7183226" cy="4685122"/>
          </a:xfrm>
          <a:prstGeom prst="rect">
            <a:avLst/>
          </a:prstGeom>
        </p:spPr>
      </p:pic>
      <p:cxnSp>
        <p:nvCxnSpPr>
          <p:cNvPr id="37" name="Straight Arrow Connector 36">
            <a:extLst>
              <a:ext uri="{FF2B5EF4-FFF2-40B4-BE49-F238E27FC236}">
                <a16:creationId xmlns:a16="http://schemas.microsoft.com/office/drawing/2014/main" id="{62459327-9E2F-53E5-2E6A-75D49E9865C6}"/>
              </a:ext>
            </a:extLst>
          </p:cNvPr>
          <p:cNvCxnSpPr>
            <a:cxnSpLocks/>
          </p:cNvCxnSpPr>
          <p:nvPr/>
        </p:nvCxnSpPr>
        <p:spPr>
          <a:xfrm flipH="1" flipV="1">
            <a:off x="4099335" y="2769273"/>
            <a:ext cx="1232762" cy="341184"/>
          </a:xfrm>
          <a:prstGeom prst="straightConnector1">
            <a:avLst/>
          </a:prstGeom>
          <a:ln w="19050">
            <a:solidFill>
              <a:schemeClr val="bg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E6FA27E-9A8C-2574-BCAB-E6708A2CAFEC}"/>
              </a:ext>
            </a:extLst>
          </p:cNvPr>
          <p:cNvSpPr txBox="1"/>
          <p:nvPr/>
        </p:nvSpPr>
        <p:spPr>
          <a:xfrm>
            <a:off x="5521409" y="2922473"/>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FFFFFF"/>
                </a:solidFill>
                <a:effectLst/>
                <a:uLnTx/>
                <a:uFillTx/>
                <a:latin typeface="Calibri" panose="020F0502020204030204"/>
                <a:ea typeface="+mn-ea"/>
                <a:cs typeface="+mn-cs"/>
              </a:rPr>
              <a:t>…</a:t>
            </a:r>
          </a:p>
        </p:txBody>
      </p:sp>
      <p:sp>
        <p:nvSpPr>
          <p:cNvPr id="6" name="TextBox 5">
            <a:extLst>
              <a:ext uri="{FF2B5EF4-FFF2-40B4-BE49-F238E27FC236}">
                <a16:creationId xmlns:a16="http://schemas.microsoft.com/office/drawing/2014/main" id="{696FB72B-2DB7-F76B-F044-5C1CCAB4293F}"/>
              </a:ext>
            </a:extLst>
          </p:cNvPr>
          <p:cNvSpPr txBox="1"/>
          <p:nvPr/>
        </p:nvSpPr>
        <p:spPr>
          <a:xfrm>
            <a:off x="3490246" y="1217758"/>
            <a:ext cx="7559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FFFFF"/>
                </a:solidFill>
                <a:effectLst/>
                <a:uLnTx/>
                <a:uFillTx/>
                <a:latin typeface="Calibri" panose="020F0502020204030204"/>
                <a:ea typeface="+mn-ea"/>
                <a:cs typeface="+mn-cs"/>
              </a:rPr>
              <a:t>EEG</a:t>
            </a:r>
          </a:p>
        </p:txBody>
      </p:sp>
    </p:spTree>
    <p:extLst>
      <p:ext uri="{BB962C8B-B14F-4D97-AF65-F5344CB8AC3E}">
        <p14:creationId xmlns:p14="http://schemas.microsoft.com/office/powerpoint/2010/main" val="1199435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737745" y="127744"/>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3148134" y="2270851"/>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3327243" y="1271766"/>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1968822" y="2685207"/>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2705074" y="2922357"/>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3732596" y="2978017"/>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4694130"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3732596" y="2978017"/>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4634427"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1280135" y="2443046"/>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1756384" y="1581623"/>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1704842" y="3595571"/>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2705074" y="5629275"/>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4505594" y="4999359"/>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4505594" y="4999359"/>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3616136" y="4998733"/>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5395052" y="4989122"/>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5395052" y="4989122"/>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591753" y="2305587"/>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610557" y="3375126"/>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1848791" y="338745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1838458" y="2286783"/>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Rectangle: Diagonal Corners Snipped 1">
            <a:extLst>
              <a:ext uri="{FF2B5EF4-FFF2-40B4-BE49-F238E27FC236}">
                <a16:creationId xmlns:a16="http://schemas.microsoft.com/office/drawing/2014/main" id="{2F584B5A-D8B6-7256-D459-6145589590EA}"/>
              </a:ext>
            </a:extLst>
          </p:cNvPr>
          <p:cNvSpPr/>
          <p:nvPr/>
        </p:nvSpPr>
        <p:spPr>
          <a:xfrm>
            <a:off x="12750800" y="265517"/>
            <a:ext cx="3898582" cy="2169977"/>
          </a:xfrm>
          <a:prstGeom prst="snip2DiagRect">
            <a:avLst/>
          </a:prstGeom>
          <a:solidFill>
            <a:schemeClr val="accent3">
              <a:alpha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Calibri" panose="020F0502020204030204"/>
                <a:ea typeface="+mn-ea"/>
                <a:cs typeface="+mn-cs"/>
              </a:rPr>
              <a:t>Lab Streaming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rPr>
              <a:t>stream, receive, synchronise, and record neural, physiological, and behavioural data streams acquired from diverse sensor hardware with millisecond-precision </a:t>
            </a:r>
          </a:p>
        </p:txBody>
      </p:sp>
      <p:pic>
        <p:nvPicPr>
          <p:cNvPr id="3" name="Picture 2">
            <a:extLst>
              <a:ext uri="{FF2B5EF4-FFF2-40B4-BE49-F238E27FC236}">
                <a16:creationId xmlns:a16="http://schemas.microsoft.com/office/drawing/2014/main" id="{4DCA5E7D-F7B9-25F9-1A4D-0120C25E85D7}"/>
              </a:ext>
            </a:extLst>
          </p:cNvPr>
          <p:cNvPicPr>
            <a:picLocks noChangeAspect="1"/>
          </p:cNvPicPr>
          <p:nvPr/>
        </p:nvPicPr>
        <p:blipFill rotWithShape="1">
          <a:blip r:embed="rId7"/>
          <a:srcRect l="14891" t="12646" r="19645" b="19039"/>
          <a:stretch/>
        </p:blipFill>
        <p:spPr>
          <a:xfrm>
            <a:off x="4867059" y="210754"/>
            <a:ext cx="7183226" cy="4685122"/>
          </a:xfrm>
          <a:prstGeom prst="rect">
            <a:avLst/>
          </a:prstGeom>
        </p:spPr>
      </p:pic>
      <p:sp>
        <p:nvSpPr>
          <p:cNvPr id="4" name="TextBox 3">
            <a:extLst>
              <a:ext uri="{FF2B5EF4-FFF2-40B4-BE49-F238E27FC236}">
                <a16:creationId xmlns:a16="http://schemas.microsoft.com/office/drawing/2014/main" id="{EFDFD68F-F522-34B0-5002-E0742D6FB73E}"/>
              </a:ext>
            </a:extLst>
          </p:cNvPr>
          <p:cNvSpPr txBox="1"/>
          <p:nvPr/>
        </p:nvSpPr>
        <p:spPr>
          <a:xfrm>
            <a:off x="14131529" y="5146586"/>
            <a:ext cx="8931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FFFFFF"/>
                </a:solidFill>
                <a:effectLst/>
                <a:uLnTx/>
                <a:uFillTx/>
                <a:latin typeface="Calibri" panose="020F0502020204030204"/>
                <a:ea typeface="+mn-ea"/>
                <a:cs typeface="+mn-cs"/>
              </a:rPr>
              <a:t>EMG</a:t>
            </a:r>
          </a:p>
        </p:txBody>
      </p:sp>
      <p:sp>
        <p:nvSpPr>
          <p:cNvPr id="5" name="TextBox 4">
            <a:extLst>
              <a:ext uri="{FF2B5EF4-FFF2-40B4-BE49-F238E27FC236}">
                <a16:creationId xmlns:a16="http://schemas.microsoft.com/office/drawing/2014/main" id="{EBDB6F33-BA2A-CF31-0364-C60D11B5138D}"/>
              </a:ext>
            </a:extLst>
          </p:cNvPr>
          <p:cNvSpPr txBox="1"/>
          <p:nvPr/>
        </p:nvSpPr>
        <p:spPr>
          <a:xfrm>
            <a:off x="14555108" y="7062409"/>
            <a:ext cx="95410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FFFFFF"/>
                </a:solidFill>
                <a:effectLst/>
                <a:uLnTx/>
                <a:uFillTx/>
                <a:latin typeface="Calibri" panose="020F0502020204030204"/>
                <a:ea typeface="+mn-ea"/>
                <a:cs typeface="+mn-cs"/>
              </a:rPr>
              <a:t>IMUs</a:t>
            </a:r>
          </a:p>
        </p:txBody>
      </p:sp>
      <p:cxnSp>
        <p:nvCxnSpPr>
          <p:cNvPr id="6" name="Straight Arrow Connector 5">
            <a:extLst>
              <a:ext uri="{FF2B5EF4-FFF2-40B4-BE49-F238E27FC236}">
                <a16:creationId xmlns:a16="http://schemas.microsoft.com/office/drawing/2014/main" id="{29F00925-6446-F5DA-72DA-C039277CF285}"/>
              </a:ext>
            </a:extLst>
          </p:cNvPr>
          <p:cNvCxnSpPr>
            <a:cxnSpLocks/>
          </p:cNvCxnSpPr>
          <p:nvPr/>
        </p:nvCxnSpPr>
        <p:spPr>
          <a:xfrm flipH="1" flipV="1">
            <a:off x="12518638" y="6858000"/>
            <a:ext cx="1310581" cy="394176"/>
          </a:xfrm>
          <a:prstGeom prst="straightConnector1">
            <a:avLst/>
          </a:prstGeom>
          <a:ln w="19050">
            <a:solidFill>
              <a:schemeClr val="bg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3151636-4A87-5C77-ACFE-6A37C7F072EB}"/>
              </a:ext>
            </a:extLst>
          </p:cNvPr>
          <p:cNvCxnSpPr>
            <a:cxnSpLocks/>
          </p:cNvCxnSpPr>
          <p:nvPr/>
        </p:nvCxnSpPr>
        <p:spPr>
          <a:xfrm flipH="1" flipV="1">
            <a:off x="12518638" y="5242669"/>
            <a:ext cx="1281447" cy="212095"/>
          </a:xfrm>
          <a:prstGeom prst="straightConnector1">
            <a:avLst/>
          </a:prstGeom>
          <a:ln w="19050">
            <a:solidFill>
              <a:schemeClr val="bg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8648171-8518-CCDF-030A-BAC8BE41B541}"/>
              </a:ext>
            </a:extLst>
          </p:cNvPr>
          <p:cNvPicPr>
            <a:picLocks noChangeAspect="1"/>
          </p:cNvPicPr>
          <p:nvPr/>
        </p:nvPicPr>
        <p:blipFill rotWithShape="1">
          <a:blip r:embed="rId8"/>
          <a:srcRect b="4141"/>
          <a:stretch/>
        </p:blipFill>
        <p:spPr>
          <a:xfrm>
            <a:off x="3460628" y="-5516189"/>
            <a:ext cx="8537431" cy="5114924"/>
          </a:xfrm>
          <a:prstGeom prst="rect">
            <a:avLst/>
          </a:prstGeom>
        </p:spPr>
      </p:pic>
      <p:cxnSp>
        <p:nvCxnSpPr>
          <p:cNvPr id="19" name="Straight Arrow Connector 18">
            <a:extLst>
              <a:ext uri="{FF2B5EF4-FFF2-40B4-BE49-F238E27FC236}">
                <a16:creationId xmlns:a16="http://schemas.microsoft.com/office/drawing/2014/main" id="{F7B22981-B85A-84B1-FEF9-84867DF38F97}"/>
              </a:ext>
            </a:extLst>
          </p:cNvPr>
          <p:cNvCxnSpPr>
            <a:cxnSpLocks/>
          </p:cNvCxnSpPr>
          <p:nvPr/>
        </p:nvCxnSpPr>
        <p:spPr>
          <a:xfrm flipH="1" flipV="1">
            <a:off x="9964615" y="7252176"/>
            <a:ext cx="1088088" cy="764504"/>
          </a:xfrm>
          <a:prstGeom prst="straightConnector1">
            <a:avLst/>
          </a:prstGeom>
          <a:ln w="19050">
            <a:solidFill>
              <a:schemeClr val="bg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45CBDB-876E-55F3-E009-AA6790868253}"/>
              </a:ext>
            </a:extLst>
          </p:cNvPr>
          <p:cNvSpPr txBox="1"/>
          <p:nvPr/>
        </p:nvSpPr>
        <p:spPr>
          <a:xfrm>
            <a:off x="11617153" y="8004058"/>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FFFFFF"/>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1D3A5645-856D-6779-3A68-F889DC9666ED}"/>
              </a:ext>
            </a:extLst>
          </p:cNvPr>
          <p:cNvSpPr txBox="1"/>
          <p:nvPr/>
        </p:nvSpPr>
        <p:spPr>
          <a:xfrm>
            <a:off x="13991132" y="3964121"/>
            <a:ext cx="7559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FFFFF"/>
                </a:solidFill>
                <a:effectLst/>
                <a:uLnTx/>
                <a:uFillTx/>
                <a:latin typeface="Calibri" panose="020F0502020204030204"/>
                <a:ea typeface="+mn-ea"/>
                <a:cs typeface="+mn-cs"/>
              </a:rPr>
              <a:t>EEG</a:t>
            </a:r>
          </a:p>
        </p:txBody>
      </p:sp>
    </p:spTree>
    <p:extLst>
      <p:ext uri="{BB962C8B-B14F-4D97-AF65-F5344CB8AC3E}">
        <p14:creationId xmlns:p14="http://schemas.microsoft.com/office/powerpoint/2010/main" val="4228409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323534" y="38606"/>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2733923" y="2181713"/>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2913032" y="1182628"/>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1554611" y="2596069"/>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2290863" y="2833219"/>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3318385" y="2888879"/>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4279919" y="4095511"/>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3318385" y="2888879"/>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4220216" y="4095511"/>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1694346" y="2353908"/>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2170595" y="1492485"/>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2119053" y="3506433"/>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2290863" y="5540137"/>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4091383" y="4910221"/>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4091383" y="4910221"/>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3201925" y="4909595"/>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4980841" y="4899984"/>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4980841" y="4899984"/>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1075950" y="355156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1094754" y="4621104"/>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2332988" y="4633433"/>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2322655" y="3532761"/>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E04C865-1751-46FA-0C3C-5E5A54616E26}"/>
              </a:ext>
            </a:extLst>
          </p:cNvPr>
          <p:cNvPicPr>
            <a:picLocks noChangeAspect="1"/>
          </p:cNvPicPr>
          <p:nvPr/>
        </p:nvPicPr>
        <p:blipFill rotWithShape="1">
          <a:blip r:embed="rId7"/>
          <a:srcRect b="4141"/>
          <a:stretch/>
        </p:blipFill>
        <p:spPr>
          <a:xfrm>
            <a:off x="3618962" y="1492485"/>
            <a:ext cx="8537431" cy="5114924"/>
          </a:xfrm>
          <a:prstGeom prst="rect">
            <a:avLst/>
          </a:prstGeom>
        </p:spPr>
      </p:pic>
      <p:pic>
        <p:nvPicPr>
          <p:cNvPr id="17" name="Picture 16">
            <a:extLst>
              <a:ext uri="{FF2B5EF4-FFF2-40B4-BE49-F238E27FC236}">
                <a16:creationId xmlns:a16="http://schemas.microsoft.com/office/drawing/2014/main" id="{12BA010F-5DAA-49A1-D66B-25EB76D5B96A}"/>
              </a:ext>
            </a:extLst>
          </p:cNvPr>
          <p:cNvPicPr>
            <a:picLocks noChangeAspect="1"/>
          </p:cNvPicPr>
          <p:nvPr/>
        </p:nvPicPr>
        <p:blipFill rotWithShape="1">
          <a:blip r:embed="rId8"/>
          <a:srcRect l="14891" t="12646" r="19645" b="19039"/>
          <a:stretch/>
        </p:blipFill>
        <p:spPr>
          <a:xfrm>
            <a:off x="8963493" y="7338646"/>
            <a:ext cx="7183226" cy="4685122"/>
          </a:xfrm>
          <a:prstGeom prst="rect">
            <a:avLst/>
          </a:prstGeom>
        </p:spPr>
      </p:pic>
      <p:pic>
        <p:nvPicPr>
          <p:cNvPr id="19" name="Picture 18">
            <a:extLst>
              <a:ext uri="{FF2B5EF4-FFF2-40B4-BE49-F238E27FC236}">
                <a16:creationId xmlns:a16="http://schemas.microsoft.com/office/drawing/2014/main" id="{0F266DD2-6F57-77A5-B62C-C9345C626DCB}"/>
              </a:ext>
            </a:extLst>
          </p:cNvPr>
          <p:cNvPicPr>
            <a:picLocks noChangeAspect="1"/>
          </p:cNvPicPr>
          <p:nvPr/>
        </p:nvPicPr>
        <p:blipFill rotWithShape="1">
          <a:blip r:embed="rId9"/>
          <a:srcRect b="4297"/>
          <a:stretch/>
        </p:blipFill>
        <p:spPr>
          <a:xfrm>
            <a:off x="4220216" y="-4985542"/>
            <a:ext cx="7753167" cy="4637542"/>
          </a:xfrm>
          <a:prstGeom prst="rect">
            <a:avLst/>
          </a:prstGeom>
        </p:spPr>
      </p:pic>
    </p:spTree>
    <p:extLst>
      <p:ext uri="{BB962C8B-B14F-4D97-AF65-F5344CB8AC3E}">
        <p14:creationId xmlns:p14="http://schemas.microsoft.com/office/powerpoint/2010/main" val="4259375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173620" y="120073"/>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2236769" y="2263180"/>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2415878" y="1264095"/>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1057457" y="2677536"/>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1793709" y="2914686"/>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2821231" y="2970346"/>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3782765" y="4176978"/>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2821231" y="2970346"/>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3723062" y="4176978"/>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2191500" y="2435375"/>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2667749" y="1573952"/>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2616207" y="3587900"/>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1793709" y="5621604"/>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3594229" y="4991688"/>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3594229" y="4991688"/>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2704771" y="4991062"/>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4483687" y="4981451"/>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4483687" y="4981451"/>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2435458" y="3567546"/>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2454262" y="463708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3692496" y="4649414"/>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3682163" y="3548742"/>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23BBF42-8DBC-E03A-682A-71B2F5CC2426}"/>
              </a:ext>
            </a:extLst>
          </p:cNvPr>
          <p:cNvPicPr>
            <a:picLocks noChangeAspect="1"/>
          </p:cNvPicPr>
          <p:nvPr/>
        </p:nvPicPr>
        <p:blipFill rotWithShape="1">
          <a:blip r:embed="rId7"/>
          <a:srcRect b="4297"/>
          <a:stretch/>
        </p:blipFill>
        <p:spPr>
          <a:xfrm>
            <a:off x="4344978" y="235401"/>
            <a:ext cx="7753167" cy="4637542"/>
          </a:xfrm>
          <a:prstGeom prst="rect">
            <a:avLst/>
          </a:prstGeom>
        </p:spPr>
      </p:pic>
      <p:pic>
        <p:nvPicPr>
          <p:cNvPr id="2" name="Picture 1">
            <a:extLst>
              <a:ext uri="{FF2B5EF4-FFF2-40B4-BE49-F238E27FC236}">
                <a16:creationId xmlns:a16="http://schemas.microsoft.com/office/drawing/2014/main" id="{E7E01FB9-AA33-582B-482E-8562A0225C59}"/>
              </a:ext>
            </a:extLst>
          </p:cNvPr>
          <p:cNvPicPr>
            <a:picLocks noChangeAspect="1"/>
          </p:cNvPicPr>
          <p:nvPr/>
        </p:nvPicPr>
        <p:blipFill rotWithShape="1">
          <a:blip r:embed="rId8"/>
          <a:srcRect b="4141"/>
          <a:stretch/>
        </p:blipFill>
        <p:spPr>
          <a:xfrm>
            <a:off x="8221561" y="7462643"/>
            <a:ext cx="8537431" cy="5114924"/>
          </a:xfrm>
          <a:prstGeom prst="rect">
            <a:avLst/>
          </a:prstGeom>
        </p:spPr>
      </p:pic>
      <p:pic>
        <p:nvPicPr>
          <p:cNvPr id="4" name="Picture 3">
            <a:extLst>
              <a:ext uri="{FF2B5EF4-FFF2-40B4-BE49-F238E27FC236}">
                <a16:creationId xmlns:a16="http://schemas.microsoft.com/office/drawing/2014/main" id="{AEC21B0B-1101-A340-065B-149EEB7441A4}"/>
              </a:ext>
            </a:extLst>
          </p:cNvPr>
          <p:cNvPicPr>
            <a:picLocks noChangeAspect="1"/>
          </p:cNvPicPr>
          <p:nvPr/>
        </p:nvPicPr>
        <p:blipFill rotWithShape="1">
          <a:blip r:embed="rId9"/>
          <a:srcRect b="4304"/>
          <a:stretch/>
        </p:blipFill>
        <p:spPr>
          <a:xfrm>
            <a:off x="4860759" y="-4510499"/>
            <a:ext cx="7136779" cy="4268517"/>
          </a:xfrm>
          <a:prstGeom prst="rect">
            <a:avLst/>
          </a:prstGeom>
        </p:spPr>
      </p:pic>
    </p:spTree>
    <p:extLst>
      <p:ext uri="{BB962C8B-B14F-4D97-AF65-F5344CB8AC3E}">
        <p14:creationId xmlns:p14="http://schemas.microsoft.com/office/powerpoint/2010/main" val="346294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1388962" y="127744"/>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1021427" y="2270851"/>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1200536" y="1271766"/>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157885" y="2685207"/>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578367" y="2922357"/>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1605889" y="2978017"/>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2567423"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1605889" y="2978017"/>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2507720" y="4184649"/>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3406842" y="2443046"/>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3883091" y="1581623"/>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3831549" y="3595571"/>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578367" y="5629275"/>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2378887" y="4999359"/>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2378887" y="4999359"/>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1489429" y="4998733"/>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3268345" y="4989122"/>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3268345" y="4989122"/>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3070497" y="3535569"/>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3089301" y="4605108"/>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4327535" y="4617437"/>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4317202" y="351676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8D99C7A-7E65-920C-8396-940624EFD311}"/>
              </a:ext>
            </a:extLst>
          </p:cNvPr>
          <p:cNvPicPr>
            <a:picLocks noChangeAspect="1"/>
          </p:cNvPicPr>
          <p:nvPr/>
        </p:nvPicPr>
        <p:blipFill rotWithShape="1">
          <a:blip r:embed="rId7"/>
          <a:srcRect b="4304"/>
          <a:stretch/>
        </p:blipFill>
        <p:spPr>
          <a:xfrm>
            <a:off x="4854845" y="182895"/>
            <a:ext cx="7136779" cy="4268517"/>
          </a:xfrm>
          <a:prstGeom prst="rect">
            <a:avLst/>
          </a:prstGeom>
        </p:spPr>
      </p:pic>
      <p:pic>
        <p:nvPicPr>
          <p:cNvPr id="2" name="Picture 1">
            <a:extLst>
              <a:ext uri="{FF2B5EF4-FFF2-40B4-BE49-F238E27FC236}">
                <a16:creationId xmlns:a16="http://schemas.microsoft.com/office/drawing/2014/main" id="{EA5740FA-8D15-ED6F-8250-4AE6F990C5D0}"/>
              </a:ext>
            </a:extLst>
          </p:cNvPr>
          <p:cNvPicPr>
            <a:picLocks noChangeAspect="1"/>
          </p:cNvPicPr>
          <p:nvPr/>
        </p:nvPicPr>
        <p:blipFill rotWithShape="1">
          <a:blip r:embed="rId8"/>
          <a:srcRect b="4297"/>
          <a:stretch/>
        </p:blipFill>
        <p:spPr>
          <a:xfrm>
            <a:off x="8115040" y="7583977"/>
            <a:ext cx="7753167" cy="4637542"/>
          </a:xfrm>
          <a:prstGeom prst="rect">
            <a:avLst/>
          </a:prstGeom>
        </p:spPr>
      </p:pic>
      <p:pic>
        <p:nvPicPr>
          <p:cNvPr id="4" name="Picture 3">
            <a:extLst>
              <a:ext uri="{FF2B5EF4-FFF2-40B4-BE49-F238E27FC236}">
                <a16:creationId xmlns:a16="http://schemas.microsoft.com/office/drawing/2014/main" id="{1EC3B462-A8B8-9F31-9B0D-E4F25E1824DF}"/>
              </a:ext>
            </a:extLst>
          </p:cNvPr>
          <p:cNvPicPr>
            <a:picLocks noChangeAspect="1"/>
          </p:cNvPicPr>
          <p:nvPr/>
        </p:nvPicPr>
        <p:blipFill>
          <a:blip r:embed="rId9"/>
          <a:stretch>
            <a:fillRect/>
          </a:stretch>
        </p:blipFill>
        <p:spPr>
          <a:xfrm>
            <a:off x="6096000" y="-5532076"/>
            <a:ext cx="5348557" cy="3133207"/>
          </a:xfrm>
          <a:prstGeom prst="rect">
            <a:avLst/>
          </a:prstGeom>
        </p:spPr>
      </p:pic>
      <p:pic>
        <p:nvPicPr>
          <p:cNvPr id="3" name="Picture 2">
            <a:extLst>
              <a:ext uri="{FF2B5EF4-FFF2-40B4-BE49-F238E27FC236}">
                <a16:creationId xmlns:a16="http://schemas.microsoft.com/office/drawing/2014/main" id="{ABD951DE-C4E5-587E-904B-A59E5957C1A7}"/>
              </a:ext>
            </a:extLst>
          </p:cNvPr>
          <p:cNvPicPr>
            <a:picLocks noChangeAspect="1"/>
          </p:cNvPicPr>
          <p:nvPr/>
        </p:nvPicPr>
        <p:blipFill>
          <a:blip r:embed="rId10"/>
          <a:stretch>
            <a:fillRect/>
          </a:stretch>
        </p:blipFill>
        <p:spPr>
          <a:xfrm>
            <a:off x="6328769" y="-1999237"/>
            <a:ext cx="5342142" cy="1782499"/>
          </a:xfrm>
          <a:prstGeom prst="rect">
            <a:avLst/>
          </a:prstGeom>
        </p:spPr>
      </p:pic>
    </p:spTree>
    <p:extLst>
      <p:ext uri="{BB962C8B-B14F-4D97-AF65-F5344CB8AC3E}">
        <p14:creationId xmlns:p14="http://schemas.microsoft.com/office/powerpoint/2010/main" val="842408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323534" y="-682484"/>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2733923" y="1460623"/>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2913032" y="461538"/>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1554611" y="1874979"/>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2290863" y="2112129"/>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3318385" y="2167789"/>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4279919" y="3374421"/>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3318385" y="2167789"/>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4220216" y="3374421"/>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1694346" y="1632818"/>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2170595" y="771395"/>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2119053" y="2785343"/>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2290863" y="4819047"/>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4091383" y="4189131"/>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4091383" y="4189131"/>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3201925" y="4188505"/>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4980841" y="4178894"/>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4980841" y="4178894"/>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2132647" y="4672387"/>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2151451" y="5741926"/>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3389685" y="575425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3379352" y="4653583"/>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D73E52F-9769-8B73-4691-486EC49AF6B7}"/>
              </a:ext>
            </a:extLst>
          </p:cNvPr>
          <p:cNvPicPr>
            <a:picLocks noChangeAspect="1"/>
          </p:cNvPicPr>
          <p:nvPr/>
        </p:nvPicPr>
        <p:blipFill>
          <a:blip r:embed="rId7"/>
          <a:stretch>
            <a:fillRect/>
          </a:stretch>
        </p:blipFill>
        <p:spPr>
          <a:xfrm>
            <a:off x="6680462" y="4023746"/>
            <a:ext cx="5342142" cy="1782499"/>
          </a:xfrm>
          <a:prstGeom prst="rect">
            <a:avLst/>
          </a:prstGeom>
        </p:spPr>
      </p:pic>
      <p:pic>
        <p:nvPicPr>
          <p:cNvPr id="3" name="Picture 2">
            <a:extLst>
              <a:ext uri="{FF2B5EF4-FFF2-40B4-BE49-F238E27FC236}">
                <a16:creationId xmlns:a16="http://schemas.microsoft.com/office/drawing/2014/main" id="{94305DA4-998D-C983-1E23-29D385E71809}"/>
              </a:ext>
            </a:extLst>
          </p:cNvPr>
          <p:cNvPicPr>
            <a:picLocks noChangeAspect="1"/>
          </p:cNvPicPr>
          <p:nvPr/>
        </p:nvPicPr>
        <p:blipFill>
          <a:blip r:embed="rId8"/>
          <a:stretch>
            <a:fillRect/>
          </a:stretch>
        </p:blipFill>
        <p:spPr>
          <a:xfrm>
            <a:off x="6260970" y="357316"/>
            <a:ext cx="5348557" cy="3133207"/>
          </a:xfrm>
          <a:prstGeom prst="rect">
            <a:avLst/>
          </a:prstGeom>
        </p:spPr>
      </p:pic>
      <p:pic>
        <p:nvPicPr>
          <p:cNvPr id="2" name="Picture 1">
            <a:extLst>
              <a:ext uri="{FF2B5EF4-FFF2-40B4-BE49-F238E27FC236}">
                <a16:creationId xmlns:a16="http://schemas.microsoft.com/office/drawing/2014/main" id="{315F04AA-8193-9AFF-11DB-82BB9327A852}"/>
              </a:ext>
            </a:extLst>
          </p:cNvPr>
          <p:cNvPicPr>
            <a:picLocks noChangeAspect="1"/>
          </p:cNvPicPr>
          <p:nvPr/>
        </p:nvPicPr>
        <p:blipFill>
          <a:blip r:embed="rId9"/>
          <a:stretch>
            <a:fillRect/>
          </a:stretch>
        </p:blipFill>
        <p:spPr>
          <a:xfrm>
            <a:off x="6314825" y="-3388293"/>
            <a:ext cx="5294702" cy="3207637"/>
          </a:xfrm>
          <a:prstGeom prst="rect">
            <a:avLst/>
          </a:prstGeom>
        </p:spPr>
      </p:pic>
      <p:pic>
        <p:nvPicPr>
          <p:cNvPr id="6" name="Picture 5">
            <a:extLst>
              <a:ext uri="{FF2B5EF4-FFF2-40B4-BE49-F238E27FC236}">
                <a16:creationId xmlns:a16="http://schemas.microsoft.com/office/drawing/2014/main" id="{9B5E4EA8-DB7C-D6A2-10AC-DDF6FBBAFA4E}"/>
              </a:ext>
            </a:extLst>
          </p:cNvPr>
          <p:cNvPicPr>
            <a:picLocks noChangeAspect="1"/>
          </p:cNvPicPr>
          <p:nvPr/>
        </p:nvPicPr>
        <p:blipFill rotWithShape="1">
          <a:blip r:embed="rId10"/>
          <a:srcRect b="4304"/>
          <a:stretch/>
        </p:blipFill>
        <p:spPr>
          <a:xfrm>
            <a:off x="8041137" y="7461922"/>
            <a:ext cx="7136779" cy="4268517"/>
          </a:xfrm>
          <a:prstGeom prst="rect">
            <a:avLst/>
          </a:prstGeom>
        </p:spPr>
      </p:pic>
    </p:spTree>
    <p:extLst>
      <p:ext uri="{BB962C8B-B14F-4D97-AF65-F5344CB8AC3E}">
        <p14:creationId xmlns:p14="http://schemas.microsoft.com/office/powerpoint/2010/main" val="2463839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174177" y="-659335"/>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2236212" y="1483772"/>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2415321" y="484687"/>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1056900" y="1898128"/>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1793152" y="2135278"/>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2820674" y="2190938"/>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3782208" y="3397570"/>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2820674" y="2190938"/>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3722505" y="3397570"/>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2192057" y="1655967"/>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2668306" y="794544"/>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2616764" y="2808492"/>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1793152" y="4842196"/>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3593672" y="4212280"/>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3593672" y="4212280"/>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2704214" y="4211654"/>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4483130" y="4202043"/>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4483130" y="4202043"/>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E41E1DAF-D07F-E46E-1283-768A71156A80}"/>
              </a:ext>
            </a:extLst>
          </p:cNvPr>
          <p:cNvSpPr/>
          <p:nvPr/>
        </p:nvSpPr>
        <p:spPr>
          <a:xfrm>
            <a:off x="3413852" y="4670986"/>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C7D0502-1FB9-C514-BFD9-02CA7E999567}"/>
              </a:ext>
            </a:extLst>
          </p:cNvPr>
          <p:cNvSpPr/>
          <p:nvPr/>
        </p:nvSpPr>
        <p:spPr>
          <a:xfrm rot="16200000">
            <a:off x="3432656" y="5740525"/>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B7E8616-3136-ED60-D885-7ACD641578EE}"/>
              </a:ext>
            </a:extLst>
          </p:cNvPr>
          <p:cNvSpPr/>
          <p:nvPr/>
        </p:nvSpPr>
        <p:spPr>
          <a:xfrm rot="10800000">
            <a:off x="4670890" y="5752854"/>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BC5BB4C-D24B-4E7B-2842-7EB3BDBE961A}"/>
              </a:ext>
            </a:extLst>
          </p:cNvPr>
          <p:cNvSpPr/>
          <p:nvPr/>
        </p:nvSpPr>
        <p:spPr>
          <a:xfrm rot="5400000">
            <a:off x="4660557" y="4652182"/>
            <a:ext cx="378624" cy="416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85A1B05-9794-A8DC-D2EB-BB7BD2173811}"/>
              </a:ext>
            </a:extLst>
          </p:cNvPr>
          <p:cNvPicPr>
            <a:picLocks noChangeAspect="1"/>
          </p:cNvPicPr>
          <p:nvPr/>
        </p:nvPicPr>
        <p:blipFill>
          <a:blip r:embed="rId7"/>
          <a:stretch>
            <a:fillRect/>
          </a:stretch>
        </p:blipFill>
        <p:spPr>
          <a:xfrm>
            <a:off x="6593713" y="568674"/>
            <a:ext cx="5023940" cy="3043604"/>
          </a:xfrm>
          <a:prstGeom prst="rect">
            <a:avLst/>
          </a:prstGeom>
        </p:spPr>
      </p:pic>
      <p:pic>
        <p:nvPicPr>
          <p:cNvPr id="6" name="Picture 5">
            <a:extLst>
              <a:ext uri="{FF2B5EF4-FFF2-40B4-BE49-F238E27FC236}">
                <a16:creationId xmlns:a16="http://schemas.microsoft.com/office/drawing/2014/main" id="{D16D48E0-9C19-0E4A-0F7F-D5A61BE23C47}"/>
              </a:ext>
            </a:extLst>
          </p:cNvPr>
          <p:cNvPicPr>
            <a:picLocks noChangeAspect="1"/>
          </p:cNvPicPr>
          <p:nvPr/>
        </p:nvPicPr>
        <p:blipFill>
          <a:blip r:embed="rId8"/>
          <a:stretch>
            <a:fillRect/>
          </a:stretch>
        </p:blipFill>
        <p:spPr>
          <a:xfrm>
            <a:off x="9147015" y="9121092"/>
            <a:ext cx="5342142" cy="1782499"/>
          </a:xfrm>
          <a:prstGeom prst="rect">
            <a:avLst/>
          </a:prstGeom>
        </p:spPr>
      </p:pic>
      <p:pic>
        <p:nvPicPr>
          <p:cNvPr id="8" name="Picture 7">
            <a:extLst>
              <a:ext uri="{FF2B5EF4-FFF2-40B4-BE49-F238E27FC236}">
                <a16:creationId xmlns:a16="http://schemas.microsoft.com/office/drawing/2014/main" id="{1AD8971E-A3C0-6528-4A6D-30D6CC54E338}"/>
              </a:ext>
            </a:extLst>
          </p:cNvPr>
          <p:cNvPicPr>
            <a:picLocks noChangeAspect="1"/>
          </p:cNvPicPr>
          <p:nvPr/>
        </p:nvPicPr>
        <p:blipFill>
          <a:blip r:embed="rId9"/>
          <a:stretch>
            <a:fillRect/>
          </a:stretch>
        </p:blipFill>
        <p:spPr>
          <a:xfrm>
            <a:off x="8472047" y="7179349"/>
            <a:ext cx="5348557" cy="3133207"/>
          </a:xfrm>
          <a:prstGeom prst="rect">
            <a:avLst/>
          </a:prstGeom>
        </p:spPr>
      </p:pic>
    </p:spTree>
    <p:extLst>
      <p:ext uri="{BB962C8B-B14F-4D97-AF65-F5344CB8AC3E}">
        <p14:creationId xmlns:p14="http://schemas.microsoft.com/office/powerpoint/2010/main" val="3390763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C9DF2E-74EE-2F7C-4E12-EC9B60AA5DBA}"/>
              </a:ext>
            </a:extLst>
          </p:cNvPr>
          <p:cNvPicPr>
            <a:picLocks noChangeAspect="1"/>
          </p:cNvPicPr>
          <p:nvPr/>
        </p:nvPicPr>
        <p:blipFill rotWithShape="1">
          <a:blip r:embed="rId3"/>
          <a:srcRect l="30739"/>
          <a:stretch/>
        </p:blipFill>
        <p:spPr>
          <a:xfrm>
            <a:off x="3470785" y="0"/>
            <a:ext cx="5772466" cy="5114925"/>
          </a:xfrm>
          <a:prstGeom prst="rect">
            <a:avLst/>
          </a:prstGeom>
        </p:spPr>
      </p:pic>
      <p:sp>
        <p:nvSpPr>
          <p:cNvPr id="10" name="TextBox 9">
            <a:extLst>
              <a:ext uri="{FF2B5EF4-FFF2-40B4-BE49-F238E27FC236}">
                <a16:creationId xmlns:a16="http://schemas.microsoft.com/office/drawing/2014/main" id="{8067C3CE-73B4-59E9-3818-3C428E3597CB}"/>
              </a:ext>
            </a:extLst>
          </p:cNvPr>
          <p:cNvSpPr txBox="1"/>
          <p:nvPr/>
        </p:nvSpPr>
        <p:spPr>
          <a:xfrm>
            <a:off x="5881174" y="2143107"/>
            <a:ext cx="7200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FFFFFF"/>
                </a:solidFill>
                <a:effectLst/>
                <a:uLnTx/>
                <a:uFillTx/>
                <a:latin typeface="Calibri" panose="020F0502020204030204"/>
                <a:ea typeface="+mn-ea"/>
                <a:cs typeface="+mn-cs"/>
              </a:rPr>
              <a:t>LSL</a:t>
            </a:r>
          </a:p>
        </p:txBody>
      </p:sp>
      <p:cxnSp>
        <p:nvCxnSpPr>
          <p:cNvPr id="14" name="Straight Arrow Connector 13">
            <a:extLst>
              <a:ext uri="{FF2B5EF4-FFF2-40B4-BE49-F238E27FC236}">
                <a16:creationId xmlns:a16="http://schemas.microsoft.com/office/drawing/2014/main" id="{119B4124-2AEB-F109-7840-19A1866C59F4}"/>
              </a:ext>
            </a:extLst>
          </p:cNvPr>
          <p:cNvCxnSpPr>
            <a:cxnSpLocks/>
          </p:cNvCxnSpPr>
          <p:nvPr/>
        </p:nvCxnSpPr>
        <p:spPr>
          <a:xfrm>
            <a:off x="6060283" y="1144022"/>
            <a:ext cx="103695" cy="88612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605661-581F-BCB1-5D46-BF020565D589}"/>
              </a:ext>
            </a:extLst>
          </p:cNvPr>
          <p:cNvCxnSpPr>
            <a:cxnSpLocks/>
          </p:cNvCxnSpPr>
          <p:nvPr/>
        </p:nvCxnSpPr>
        <p:spPr>
          <a:xfrm flipH="1">
            <a:off x="4701862" y="2557463"/>
            <a:ext cx="1014342" cy="29281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563E2-D6F6-721A-5C98-430A7D253954}"/>
              </a:ext>
            </a:extLst>
          </p:cNvPr>
          <p:cNvCxnSpPr>
            <a:cxnSpLocks/>
          </p:cNvCxnSpPr>
          <p:nvPr/>
        </p:nvCxnSpPr>
        <p:spPr>
          <a:xfrm flipH="1">
            <a:off x="5438114" y="2794613"/>
            <a:ext cx="556181" cy="847513"/>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932E2B-3F8A-DEA6-79A5-725F2C697AD2}"/>
              </a:ext>
            </a:extLst>
          </p:cNvPr>
          <p:cNvCxnSpPr>
            <a:cxnSpLocks/>
          </p:cNvCxnSpPr>
          <p:nvPr/>
        </p:nvCxnSpPr>
        <p:spPr>
          <a:xfrm>
            <a:off x="6465636" y="2850273"/>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4BD567-849F-508F-AF28-AD11BAF2D185}"/>
              </a:ext>
            </a:extLst>
          </p:cNvPr>
          <p:cNvCxnSpPr/>
          <p:nvPr/>
        </p:nvCxnSpPr>
        <p:spPr>
          <a:xfrm>
            <a:off x="7427170" y="4056905"/>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DD54B8-2B94-5D68-77BF-C13428DA3FB9}"/>
              </a:ext>
            </a:extLst>
          </p:cNvPr>
          <p:cNvCxnSpPr>
            <a:cxnSpLocks/>
          </p:cNvCxnSpPr>
          <p:nvPr/>
        </p:nvCxnSpPr>
        <p:spPr>
          <a:xfrm flipH="1" flipV="1">
            <a:off x="6465636" y="2850273"/>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92D4E4-13DD-E0DB-C5BF-E52E82F0EE31}"/>
              </a:ext>
            </a:extLst>
          </p:cNvPr>
          <p:cNvCxnSpPr>
            <a:cxnSpLocks/>
          </p:cNvCxnSpPr>
          <p:nvPr/>
        </p:nvCxnSpPr>
        <p:spPr>
          <a:xfrm flipH="1">
            <a:off x="7367467" y="4056905"/>
            <a:ext cx="801278" cy="0"/>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060C426-1AB0-91A2-03B1-5F937F7F0251}"/>
              </a:ext>
            </a:extLst>
          </p:cNvPr>
          <p:cNvCxnSpPr>
            <a:cxnSpLocks/>
          </p:cNvCxnSpPr>
          <p:nvPr/>
        </p:nvCxnSpPr>
        <p:spPr>
          <a:xfrm>
            <a:off x="1452905" y="2315302"/>
            <a:ext cx="0" cy="1102937"/>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BC87A80-51E3-F45F-380E-97263F256F63}"/>
              </a:ext>
            </a:extLst>
          </p:cNvPr>
          <p:cNvPicPr>
            <a:picLocks noChangeAspect="1"/>
          </p:cNvPicPr>
          <p:nvPr/>
        </p:nvPicPr>
        <p:blipFill>
          <a:blip r:embed="rId4"/>
          <a:stretch>
            <a:fillRect/>
          </a:stretch>
        </p:blipFill>
        <p:spPr>
          <a:xfrm>
            <a:off x="976656" y="1453879"/>
            <a:ext cx="952500" cy="1152525"/>
          </a:xfrm>
          <a:prstGeom prst="rect">
            <a:avLst/>
          </a:prstGeom>
        </p:spPr>
      </p:pic>
      <p:pic>
        <p:nvPicPr>
          <p:cNvPr id="44" name="Picture 43">
            <a:extLst>
              <a:ext uri="{FF2B5EF4-FFF2-40B4-BE49-F238E27FC236}">
                <a16:creationId xmlns:a16="http://schemas.microsoft.com/office/drawing/2014/main" id="{BEB4B8F3-86B2-B8F6-9CDA-445D226A820F}"/>
              </a:ext>
            </a:extLst>
          </p:cNvPr>
          <p:cNvPicPr>
            <a:picLocks noChangeAspect="1"/>
          </p:cNvPicPr>
          <p:nvPr/>
        </p:nvPicPr>
        <p:blipFill>
          <a:blip r:embed="rId5"/>
          <a:stretch>
            <a:fillRect/>
          </a:stretch>
        </p:blipFill>
        <p:spPr>
          <a:xfrm>
            <a:off x="1028198" y="3467827"/>
            <a:ext cx="771525" cy="1133475"/>
          </a:xfrm>
          <a:prstGeom prst="rect">
            <a:avLst/>
          </a:prstGeom>
        </p:spPr>
      </p:pic>
      <p:pic>
        <p:nvPicPr>
          <p:cNvPr id="11" name="Picture 10">
            <a:extLst>
              <a:ext uri="{FF2B5EF4-FFF2-40B4-BE49-F238E27FC236}">
                <a16:creationId xmlns:a16="http://schemas.microsoft.com/office/drawing/2014/main" id="{5E0FFE28-6B1F-A8BD-8BF7-B892087DB54F}"/>
              </a:ext>
            </a:extLst>
          </p:cNvPr>
          <p:cNvPicPr>
            <a:picLocks noChangeAspect="1"/>
          </p:cNvPicPr>
          <p:nvPr/>
        </p:nvPicPr>
        <p:blipFill>
          <a:blip r:embed="rId6"/>
          <a:stretch>
            <a:fillRect/>
          </a:stretch>
        </p:blipFill>
        <p:spPr>
          <a:xfrm>
            <a:off x="5438114" y="5501531"/>
            <a:ext cx="3067050" cy="1228725"/>
          </a:xfrm>
          <a:prstGeom prst="rect">
            <a:avLst/>
          </a:prstGeom>
        </p:spPr>
      </p:pic>
      <p:cxnSp>
        <p:nvCxnSpPr>
          <p:cNvPr id="12" name="Straight Arrow Connector 11">
            <a:extLst>
              <a:ext uri="{FF2B5EF4-FFF2-40B4-BE49-F238E27FC236}">
                <a16:creationId xmlns:a16="http://schemas.microsoft.com/office/drawing/2014/main" id="{BFEF4E2C-2D52-950F-D8ED-2AEF448FECCA}"/>
              </a:ext>
            </a:extLst>
          </p:cNvPr>
          <p:cNvCxnSpPr>
            <a:cxnSpLocks/>
          </p:cNvCxnSpPr>
          <p:nvPr/>
        </p:nvCxnSpPr>
        <p:spPr>
          <a:xfrm>
            <a:off x="7238634" y="4871615"/>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593A5F-21C0-D7D7-A17E-C277F11EF547}"/>
              </a:ext>
            </a:extLst>
          </p:cNvPr>
          <p:cNvCxnSpPr>
            <a:cxnSpLocks/>
          </p:cNvCxnSpPr>
          <p:nvPr/>
        </p:nvCxnSpPr>
        <p:spPr>
          <a:xfrm flipH="1" flipV="1">
            <a:off x="7238634" y="4871615"/>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7397D3-CD7B-4F3D-04D2-F34B01099056}"/>
              </a:ext>
            </a:extLst>
          </p:cNvPr>
          <p:cNvCxnSpPr>
            <a:cxnSpLocks/>
          </p:cNvCxnSpPr>
          <p:nvPr/>
        </p:nvCxnSpPr>
        <p:spPr>
          <a:xfrm flipV="1">
            <a:off x="6349176" y="4870989"/>
            <a:ext cx="304996" cy="72649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C44A54-A8C9-4BBC-1C86-27BD32F766C3}"/>
              </a:ext>
            </a:extLst>
          </p:cNvPr>
          <p:cNvCxnSpPr>
            <a:cxnSpLocks/>
          </p:cNvCxnSpPr>
          <p:nvPr/>
        </p:nvCxnSpPr>
        <p:spPr>
          <a:xfrm flipV="1">
            <a:off x="8128092" y="4861378"/>
            <a:ext cx="377072" cy="725865"/>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EF8758-25CB-8F72-5DF5-FD2E5DF5B895}"/>
              </a:ext>
            </a:extLst>
          </p:cNvPr>
          <p:cNvCxnSpPr>
            <a:cxnSpLocks/>
          </p:cNvCxnSpPr>
          <p:nvPr/>
        </p:nvCxnSpPr>
        <p:spPr>
          <a:xfrm flipH="1">
            <a:off x="8128092" y="4861378"/>
            <a:ext cx="377072" cy="731401"/>
          </a:xfrm>
          <a:prstGeom prst="straightConnector1">
            <a:avLst/>
          </a:prstGeom>
          <a:ln w="1905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25F15443-29FD-1AFE-E920-DA75BE982F87}"/>
              </a:ext>
            </a:extLst>
          </p:cNvPr>
          <p:cNvSpPr/>
          <p:nvPr/>
        </p:nvSpPr>
        <p:spPr>
          <a:xfrm>
            <a:off x="-67161" y="-47354"/>
            <a:ext cx="886466" cy="907224"/>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A80A94A-B8F4-D159-22DA-22539D8DBA5E}"/>
              </a:ext>
            </a:extLst>
          </p:cNvPr>
          <p:cNvPicPr>
            <a:picLocks noChangeAspect="1"/>
          </p:cNvPicPr>
          <p:nvPr/>
        </p:nvPicPr>
        <p:blipFill>
          <a:blip r:embed="rId7"/>
          <a:stretch>
            <a:fillRect/>
          </a:stretch>
        </p:blipFill>
        <p:spPr>
          <a:xfrm>
            <a:off x="12980124" y="-1097451"/>
            <a:ext cx="5294702" cy="3207637"/>
          </a:xfrm>
          <a:prstGeom prst="rect">
            <a:avLst/>
          </a:prstGeom>
        </p:spPr>
      </p:pic>
      <p:sp>
        <p:nvSpPr>
          <p:cNvPr id="3" name="Freeform: Shape 2">
            <a:extLst>
              <a:ext uri="{FF2B5EF4-FFF2-40B4-BE49-F238E27FC236}">
                <a16:creationId xmlns:a16="http://schemas.microsoft.com/office/drawing/2014/main" id="{FB742865-1003-2C9E-97D8-3EC9271DEA9B}"/>
              </a:ext>
            </a:extLst>
          </p:cNvPr>
          <p:cNvSpPr/>
          <p:nvPr/>
        </p:nvSpPr>
        <p:spPr>
          <a:xfrm rot="5400000">
            <a:off x="11369324" y="-57733"/>
            <a:ext cx="886466" cy="907224"/>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CE29B5B3-BF91-AA16-42C1-26732F55CB30}"/>
              </a:ext>
            </a:extLst>
          </p:cNvPr>
          <p:cNvSpPr/>
          <p:nvPr/>
        </p:nvSpPr>
        <p:spPr>
          <a:xfrm rot="10800000">
            <a:off x="11379703" y="5984738"/>
            <a:ext cx="886466" cy="907224"/>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7C90F882-1DB4-7EEE-DE8B-75674FAC8B26}"/>
              </a:ext>
            </a:extLst>
          </p:cNvPr>
          <p:cNvSpPr/>
          <p:nvPr/>
        </p:nvSpPr>
        <p:spPr>
          <a:xfrm rot="16200000">
            <a:off x="-56782" y="5995117"/>
            <a:ext cx="886466" cy="907224"/>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657902"/>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90" y="-169"/>
            <a:ext cx="12210390" cy="6858169"/>
          </a:xfrm>
          <a:prstGeom prst="rect">
            <a:avLst/>
          </a:prstGeom>
        </p:spPr>
      </p:pic>
      <p:sp>
        <p:nvSpPr>
          <p:cNvPr id="2" name="Freeform: Shape 1">
            <a:extLst>
              <a:ext uri="{FF2B5EF4-FFF2-40B4-BE49-F238E27FC236}">
                <a16:creationId xmlns:a16="http://schemas.microsoft.com/office/drawing/2014/main" id="{4E4CE439-E815-EF7F-9138-BE21F6D24D7B}"/>
              </a:ext>
            </a:extLst>
          </p:cNvPr>
          <p:cNvSpPr/>
          <p:nvPr/>
        </p:nvSpPr>
        <p:spPr>
          <a:xfrm>
            <a:off x="-67161" y="-47354"/>
            <a:ext cx="886466" cy="907224"/>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Freeform: Shape 2">
            <a:extLst>
              <a:ext uri="{FF2B5EF4-FFF2-40B4-BE49-F238E27FC236}">
                <a16:creationId xmlns:a16="http://schemas.microsoft.com/office/drawing/2014/main" id="{E8482E56-781A-1644-5C85-2F8B88A03876}"/>
              </a:ext>
            </a:extLst>
          </p:cNvPr>
          <p:cNvSpPr/>
          <p:nvPr/>
        </p:nvSpPr>
        <p:spPr>
          <a:xfrm rot="5400000">
            <a:off x="11369324" y="-57733"/>
            <a:ext cx="886466" cy="907224"/>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F01B145C-C1ED-E744-56DC-1600BA71020B}"/>
              </a:ext>
            </a:extLst>
          </p:cNvPr>
          <p:cNvSpPr/>
          <p:nvPr/>
        </p:nvSpPr>
        <p:spPr>
          <a:xfrm rot="10800000">
            <a:off x="11379703" y="5984738"/>
            <a:ext cx="886466" cy="907224"/>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8383F210-60AD-4A1F-CDB9-C245E56959EE}"/>
              </a:ext>
            </a:extLst>
          </p:cNvPr>
          <p:cNvSpPr/>
          <p:nvPr/>
        </p:nvSpPr>
        <p:spPr>
          <a:xfrm rot="16200000">
            <a:off x="-56782" y="5995117"/>
            <a:ext cx="886466" cy="907224"/>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715578"/>
      </p:ext>
    </p:extLst>
  </p:cSld>
  <p:clrMapOvr>
    <a:masterClrMapping/>
  </p:clrMapOvr>
  <p:transition spd="med" advTm="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18053" y="7237085"/>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11876758" y="722084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22" y="411190"/>
            <a:ext cx="7935126" cy="4456896"/>
          </a:xfrm>
          <a:prstGeom prst="rect">
            <a:avLst/>
          </a:prstGeom>
        </p:spPr>
      </p:pic>
      <p:sp>
        <p:nvSpPr>
          <p:cNvPr id="24" name="Freeform: Shape 23">
            <a:extLst>
              <a:ext uri="{FF2B5EF4-FFF2-40B4-BE49-F238E27FC236}">
                <a16:creationId xmlns:a16="http://schemas.microsoft.com/office/drawing/2014/main" id="{A5EE2EF2-D010-105F-4EC6-98469898B95A}"/>
              </a:ext>
            </a:extLst>
          </p:cNvPr>
          <p:cNvSpPr/>
          <p:nvPr/>
        </p:nvSpPr>
        <p:spPr>
          <a:xfrm>
            <a:off x="215311" y="243824"/>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B1892C3F-D33E-BDE9-496D-EDEBA4ABDCDA}"/>
              </a:ext>
            </a:extLst>
          </p:cNvPr>
          <p:cNvSpPr/>
          <p:nvPr/>
        </p:nvSpPr>
        <p:spPr>
          <a:xfrm rot="5400000">
            <a:off x="7137065" y="265155"/>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67CAFFE-2007-0679-B095-10F8EBA75EAB}"/>
              </a:ext>
            </a:extLst>
          </p:cNvPr>
          <p:cNvSpPr/>
          <p:nvPr/>
        </p:nvSpPr>
        <p:spPr>
          <a:xfrm rot="16200000">
            <a:off x="168763" y="4070391"/>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45D79609-797E-0E6B-4CBE-AF2F84907B52}"/>
              </a:ext>
            </a:extLst>
          </p:cNvPr>
          <p:cNvSpPr/>
          <p:nvPr/>
        </p:nvSpPr>
        <p:spPr>
          <a:xfrm rot="10800000">
            <a:off x="7173113" y="4050671"/>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2707D660-6C59-083F-ED1D-9166FF5E2D89}"/>
              </a:ext>
            </a:extLst>
          </p:cNvPr>
          <p:cNvSpPr txBox="1"/>
          <p:nvPr/>
        </p:nvSpPr>
        <p:spPr>
          <a:xfrm>
            <a:off x="2890541" y="5317989"/>
            <a:ext cx="2203488" cy="76944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software</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diagram of a window&#10;&#10;Description automatically generated">
            <a:extLst>
              <a:ext uri="{FF2B5EF4-FFF2-40B4-BE49-F238E27FC236}">
                <a16:creationId xmlns:a16="http://schemas.microsoft.com/office/drawing/2014/main" id="{581E1FEF-A202-2A6D-25CA-0FB5773ABCD7}"/>
              </a:ext>
            </a:extLst>
          </p:cNvPr>
          <p:cNvPicPr>
            <a:picLocks noChangeAspect="1"/>
          </p:cNvPicPr>
          <p:nvPr/>
        </p:nvPicPr>
        <p:blipFill>
          <a:blip r:embed="rId7"/>
          <a:stretch>
            <a:fillRect/>
          </a:stretch>
        </p:blipFill>
        <p:spPr>
          <a:xfrm>
            <a:off x="12279329" y="-2370481"/>
            <a:ext cx="3988357" cy="2243451"/>
          </a:xfrm>
          <a:prstGeom prst="rect">
            <a:avLst/>
          </a:prstGeom>
        </p:spPr>
      </p:pic>
      <p:sp>
        <p:nvSpPr>
          <p:cNvPr id="7" name="Rectangle 6">
            <a:extLst>
              <a:ext uri="{FF2B5EF4-FFF2-40B4-BE49-F238E27FC236}">
                <a16:creationId xmlns:a16="http://schemas.microsoft.com/office/drawing/2014/main" id="{FFBC43D0-53E3-8B80-25E4-6CECFF2A6913}"/>
              </a:ext>
            </a:extLst>
          </p:cNvPr>
          <p:cNvSpPr/>
          <p:nvPr/>
        </p:nvSpPr>
        <p:spPr>
          <a:xfrm>
            <a:off x="12279329" y="-2373222"/>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ABC33BB5-6B49-0F00-715F-4F633DD8B29C}"/>
              </a:ext>
            </a:extLst>
          </p:cNvPr>
          <p:cNvSpPr>
            <a:spLocks noGrp="1"/>
          </p:cNvSpPr>
          <p:nvPr>
            <p:ph sz="half" idx="1"/>
          </p:nvPr>
        </p:nvSpPr>
        <p:spPr/>
        <p:txBody>
          <a:bodyPr/>
          <a:lstStyle/>
          <a:p>
            <a:endParaRPr lang="en-GB"/>
          </a:p>
        </p:txBody>
      </p:sp>
      <p:pic>
        <p:nvPicPr>
          <p:cNvPr id="11" name="Content Placeholder 4" descr="A computer with a blank screen&#10;&#10;Description automatically generated">
            <a:extLst>
              <a:ext uri="{FF2B5EF4-FFF2-40B4-BE49-F238E27FC236}">
                <a16:creationId xmlns:a16="http://schemas.microsoft.com/office/drawing/2014/main" id="{63F0FA72-B159-6A6E-B8C0-5ABCB30ED977}"/>
              </a:ext>
            </a:extLst>
          </p:cNvPr>
          <p:cNvPicPr>
            <a:picLocks noChangeAspect="1"/>
          </p:cNvPicPr>
          <p:nvPr/>
        </p:nvPicPr>
        <p:blipFill>
          <a:blip r:embed="rId8"/>
          <a:stretch>
            <a:fillRect/>
          </a:stretch>
        </p:blipFill>
        <p:spPr>
          <a:xfrm>
            <a:off x="14526202" y="1269945"/>
            <a:ext cx="2200040" cy="1453419"/>
          </a:xfrm>
          <a:prstGeom prst="rect">
            <a:avLst/>
          </a:prstGeom>
        </p:spPr>
      </p:pic>
      <p:pic>
        <p:nvPicPr>
          <p:cNvPr id="12" name="Graphic 11">
            <a:extLst>
              <a:ext uri="{FF2B5EF4-FFF2-40B4-BE49-F238E27FC236}">
                <a16:creationId xmlns:a16="http://schemas.microsoft.com/office/drawing/2014/main" id="{142036BE-8A79-A41C-662C-790E89462B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04617" y="2370079"/>
            <a:ext cx="1145583" cy="2133929"/>
          </a:xfrm>
          <a:prstGeom prst="rect">
            <a:avLst/>
          </a:prstGeom>
        </p:spPr>
      </p:pic>
      <p:pic>
        <p:nvPicPr>
          <p:cNvPr id="13" name="Picture 12" descr="A black and white drawing of a head&#10;&#10;Description automatically generated">
            <a:extLst>
              <a:ext uri="{FF2B5EF4-FFF2-40B4-BE49-F238E27FC236}">
                <a16:creationId xmlns:a16="http://schemas.microsoft.com/office/drawing/2014/main" id="{EB32F961-4C8B-164A-821C-8F8C8A253422}"/>
              </a:ext>
            </a:extLst>
          </p:cNvPr>
          <p:cNvPicPr>
            <a:picLocks noChangeAspect="1"/>
          </p:cNvPicPr>
          <p:nvPr/>
        </p:nvPicPr>
        <p:blipFill>
          <a:blip r:embed="rId11"/>
          <a:stretch>
            <a:fillRect/>
          </a:stretch>
        </p:blipFill>
        <p:spPr>
          <a:xfrm>
            <a:off x="13709085" y="2688509"/>
            <a:ext cx="1190558" cy="1367874"/>
          </a:xfrm>
          <a:prstGeom prst="rect">
            <a:avLst/>
          </a:prstGeom>
        </p:spPr>
      </p:pic>
      <p:sp>
        <p:nvSpPr>
          <p:cNvPr id="14" name="Hexagon 13">
            <a:extLst>
              <a:ext uri="{FF2B5EF4-FFF2-40B4-BE49-F238E27FC236}">
                <a16:creationId xmlns:a16="http://schemas.microsoft.com/office/drawing/2014/main" id="{92E7888D-0591-5878-9CEF-8B4DF96991D4}"/>
              </a:ext>
            </a:extLst>
          </p:cNvPr>
          <p:cNvSpPr/>
          <p:nvPr/>
        </p:nvSpPr>
        <p:spPr>
          <a:xfrm>
            <a:off x="13567278" y="3099385"/>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E2810AB3-24CA-B8CE-3749-7BB5F458CC9B}"/>
              </a:ext>
            </a:extLst>
          </p:cNvPr>
          <p:cNvPicPr>
            <a:picLocks noChangeAspect="1"/>
          </p:cNvPicPr>
          <p:nvPr/>
        </p:nvPicPr>
        <p:blipFill>
          <a:blip r:embed="rId12"/>
          <a:stretch>
            <a:fillRect/>
          </a:stretch>
        </p:blipFill>
        <p:spPr>
          <a:xfrm>
            <a:off x="13850667" y="2173169"/>
            <a:ext cx="706587" cy="336144"/>
          </a:xfrm>
          <a:prstGeom prst="rect">
            <a:avLst/>
          </a:prstGeom>
        </p:spPr>
      </p:pic>
      <p:pic>
        <p:nvPicPr>
          <p:cNvPr id="16" name="Picture 15">
            <a:extLst>
              <a:ext uri="{FF2B5EF4-FFF2-40B4-BE49-F238E27FC236}">
                <a16:creationId xmlns:a16="http://schemas.microsoft.com/office/drawing/2014/main" id="{5107ED26-567D-2B5E-5946-21F0172050A2}"/>
              </a:ext>
            </a:extLst>
          </p:cNvPr>
          <p:cNvPicPr>
            <a:picLocks noChangeAspect="1"/>
          </p:cNvPicPr>
          <p:nvPr/>
        </p:nvPicPr>
        <p:blipFill>
          <a:blip r:embed="rId13"/>
          <a:stretch>
            <a:fillRect/>
          </a:stretch>
        </p:blipFill>
        <p:spPr>
          <a:xfrm>
            <a:off x="14053625" y="2221609"/>
            <a:ext cx="157218" cy="215881"/>
          </a:xfrm>
          <a:prstGeom prst="rect">
            <a:avLst/>
          </a:prstGeom>
        </p:spPr>
      </p:pic>
      <p:cxnSp>
        <p:nvCxnSpPr>
          <p:cNvPr id="18" name="Connector: Elbow 17">
            <a:extLst>
              <a:ext uri="{FF2B5EF4-FFF2-40B4-BE49-F238E27FC236}">
                <a16:creationId xmlns:a16="http://schemas.microsoft.com/office/drawing/2014/main" id="{8D8C9470-BC84-63C0-E35A-6ADD98ADFCAF}"/>
              </a:ext>
            </a:extLst>
          </p:cNvPr>
          <p:cNvCxnSpPr>
            <a:cxnSpLocks/>
            <a:stCxn id="22" idx="3"/>
            <a:endCxn id="15" idx="1"/>
          </p:cNvCxnSpPr>
          <p:nvPr/>
        </p:nvCxnSpPr>
        <p:spPr>
          <a:xfrm rot="10800000" flipH="1">
            <a:off x="13568469" y="2341241"/>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ack triangle with a cross&#10;&#10;Description automatically generated">
            <a:extLst>
              <a:ext uri="{FF2B5EF4-FFF2-40B4-BE49-F238E27FC236}">
                <a16:creationId xmlns:a16="http://schemas.microsoft.com/office/drawing/2014/main" id="{72DE7678-7BB7-F3C4-A618-4E0D15BD946D}"/>
              </a:ext>
            </a:extLst>
          </p:cNvPr>
          <p:cNvPicPr>
            <a:picLocks noChangeAspect="1"/>
          </p:cNvPicPr>
          <p:nvPr/>
        </p:nvPicPr>
        <p:blipFill>
          <a:blip r:embed="rId14"/>
          <a:stretch>
            <a:fillRect/>
          </a:stretch>
        </p:blipFill>
        <p:spPr>
          <a:xfrm rot="5400000">
            <a:off x="13892754" y="3238385"/>
            <a:ext cx="237836" cy="374242"/>
          </a:xfrm>
          <a:prstGeom prst="rect">
            <a:avLst/>
          </a:prstGeom>
        </p:spPr>
      </p:pic>
      <p:pic>
        <p:nvPicPr>
          <p:cNvPr id="20" name="Picture 19">
            <a:extLst>
              <a:ext uri="{FF2B5EF4-FFF2-40B4-BE49-F238E27FC236}">
                <a16:creationId xmlns:a16="http://schemas.microsoft.com/office/drawing/2014/main" id="{83F6FB42-6EDD-8B47-F5A7-C12024A84112}"/>
              </a:ext>
            </a:extLst>
          </p:cNvPr>
          <p:cNvPicPr>
            <a:picLocks noChangeAspect="1"/>
          </p:cNvPicPr>
          <p:nvPr/>
        </p:nvPicPr>
        <p:blipFill>
          <a:blip r:embed="rId15"/>
          <a:stretch>
            <a:fillRect/>
          </a:stretch>
        </p:blipFill>
        <p:spPr>
          <a:xfrm rot="5400000">
            <a:off x="14503035" y="1875728"/>
            <a:ext cx="299755" cy="236490"/>
          </a:xfrm>
          <a:prstGeom prst="rect">
            <a:avLst/>
          </a:prstGeom>
        </p:spPr>
      </p:pic>
      <p:pic>
        <p:nvPicPr>
          <p:cNvPr id="21" name="Picture 20">
            <a:extLst>
              <a:ext uri="{FF2B5EF4-FFF2-40B4-BE49-F238E27FC236}">
                <a16:creationId xmlns:a16="http://schemas.microsoft.com/office/drawing/2014/main" id="{83F01967-7FB7-8797-83C5-A28D324E4DF0}"/>
              </a:ext>
            </a:extLst>
          </p:cNvPr>
          <p:cNvPicPr>
            <a:picLocks noChangeAspect="1"/>
          </p:cNvPicPr>
          <p:nvPr/>
        </p:nvPicPr>
        <p:blipFill>
          <a:blip r:embed="rId13"/>
          <a:stretch>
            <a:fillRect/>
          </a:stretch>
        </p:blipFill>
        <p:spPr>
          <a:xfrm>
            <a:off x="13650944" y="3270952"/>
            <a:ext cx="216743" cy="297617"/>
          </a:xfrm>
          <a:prstGeom prst="rect">
            <a:avLst/>
          </a:prstGeom>
        </p:spPr>
      </p:pic>
      <p:sp>
        <p:nvSpPr>
          <p:cNvPr id="22" name="Hexagon 21">
            <a:extLst>
              <a:ext uri="{FF2B5EF4-FFF2-40B4-BE49-F238E27FC236}">
                <a16:creationId xmlns:a16="http://schemas.microsoft.com/office/drawing/2014/main" id="{1EC379BF-1FD6-080A-4E07-7FEBDCF95A4E}"/>
              </a:ext>
            </a:extLst>
          </p:cNvPr>
          <p:cNvSpPr/>
          <p:nvPr/>
        </p:nvSpPr>
        <p:spPr>
          <a:xfrm>
            <a:off x="13568469" y="3099384"/>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2" name="Graphic 41">
            <a:extLst>
              <a:ext uri="{FF2B5EF4-FFF2-40B4-BE49-F238E27FC236}">
                <a16:creationId xmlns:a16="http://schemas.microsoft.com/office/drawing/2014/main" id="{6F59B1C5-047E-45C8-DE75-1B0DD616DC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2665331" y="2352795"/>
            <a:ext cx="1145583" cy="2133929"/>
          </a:xfrm>
          <a:prstGeom prst="rect">
            <a:avLst/>
          </a:prstGeom>
        </p:spPr>
      </p:pic>
      <p:cxnSp>
        <p:nvCxnSpPr>
          <p:cNvPr id="44" name="Straight Connector 43">
            <a:extLst>
              <a:ext uri="{FF2B5EF4-FFF2-40B4-BE49-F238E27FC236}">
                <a16:creationId xmlns:a16="http://schemas.microsoft.com/office/drawing/2014/main" id="{968C6483-33BC-EB49-6E87-149DDFE7E370}"/>
              </a:ext>
            </a:extLst>
          </p:cNvPr>
          <p:cNvCxnSpPr>
            <a:cxnSpLocks/>
          </p:cNvCxnSpPr>
          <p:nvPr/>
        </p:nvCxnSpPr>
        <p:spPr>
          <a:xfrm rot="19491567">
            <a:off x="12961608" y="3390030"/>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BDF0FBF-23C5-53A8-9658-C43280601612}"/>
              </a:ext>
            </a:extLst>
          </p:cNvPr>
          <p:cNvCxnSpPr>
            <a:cxnSpLocks/>
          </p:cNvCxnSpPr>
          <p:nvPr/>
        </p:nvCxnSpPr>
        <p:spPr>
          <a:xfrm rot="19491567">
            <a:off x="12999334" y="3490226"/>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D6204A-2DD6-4D63-6000-788E1DB2957C}"/>
              </a:ext>
            </a:extLst>
          </p:cNvPr>
          <p:cNvCxnSpPr>
            <a:cxnSpLocks/>
          </p:cNvCxnSpPr>
          <p:nvPr/>
        </p:nvCxnSpPr>
        <p:spPr>
          <a:xfrm flipV="1">
            <a:off x="12935276" y="3179726"/>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06B3E433-79A2-59C5-B617-38CE146A3357}"/>
              </a:ext>
            </a:extLst>
          </p:cNvPr>
          <p:cNvSpPr/>
          <p:nvPr/>
        </p:nvSpPr>
        <p:spPr>
          <a:xfrm rot="20558644">
            <a:off x="12950203" y="3211494"/>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B0FE788F-B763-940A-A798-833E2C83D8C3}"/>
              </a:ext>
            </a:extLst>
          </p:cNvPr>
          <p:cNvSpPr/>
          <p:nvPr/>
        </p:nvSpPr>
        <p:spPr>
          <a:xfrm rot="20488534">
            <a:off x="13024877" y="3185563"/>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F83EBD73-FC88-CC78-CFBC-DCC2E445A4C4}"/>
              </a:ext>
            </a:extLst>
          </p:cNvPr>
          <p:cNvSpPr/>
          <p:nvPr/>
        </p:nvSpPr>
        <p:spPr>
          <a:xfrm rot="20256072">
            <a:off x="13102219" y="3161344"/>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Rounded Corners 52">
            <a:extLst>
              <a:ext uri="{FF2B5EF4-FFF2-40B4-BE49-F238E27FC236}">
                <a16:creationId xmlns:a16="http://schemas.microsoft.com/office/drawing/2014/main" id="{8C85AFF2-3D55-3590-404D-E1BBB3F357B3}"/>
              </a:ext>
            </a:extLst>
          </p:cNvPr>
          <p:cNvSpPr/>
          <p:nvPr/>
        </p:nvSpPr>
        <p:spPr>
          <a:xfrm rot="14815550">
            <a:off x="12989808" y="3418385"/>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4" name="Picture 53">
            <a:extLst>
              <a:ext uri="{FF2B5EF4-FFF2-40B4-BE49-F238E27FC236}">
                <a16:creationId xmlns:a16="http://schemas.microsoft.com/office/drawing/2014/main" id="{9CED7A0C-0081-FFB7-E9EB-F08396185732}"/>
              </a:ext>
            </a:extLst>
          </p:cNvPr>
          <p:cNvPicPr>
            <a:picLocks noChangeAspect="1"/>
          </p:cNvPicPr>
          <p:nvPr/>
        </p:nvPicPr>
        <p:blipFill>
          <a:blip r:embed="rId16"/>
          <a:stretch>
            <a:fillRect/>
          </a:stretch>
        </p:blipFill>
        <p:spPr>
          <a:xfrm rot="21103847">
            <a:off x="12791484" y="3142592"/>
            <a:ext cx="100921" cy="327993"/>
          </a:xfrm>
          <a:prstGeom prst="rect">
            <a:avLst/>
          </a:prstGeom>
        </p:spPr>
      </p:pic>
      <p:pic>
        <p:nvPicPr>
          <p:cNvPr id="55" name="Picture 54">
            <a:extLst>
              <a:ext uri="{FF2B5EF4-FFF2-40B4-BE49-F238E27FC236}">
                <a16:creationId xmlns:a16="http://schemas.microsoft.com/office/drawing/2014/main" id="{20A16B7C-DBEE-91D1-0EF9-B970BAADC253}"/>
              </a:ext>
            </a:extLst>
          </p:cNvPr>
          <p:cNvPicPr>
            <a:picLocks noChangeAspect="1"/>
          </p:cNvPicPr>
          <p:nvPr/>
        </p:nvPicPr>
        <p:blipFill>
          <a:blip r:embed="rId16"/>
          <a:stretch>
            <a:fillRect/>
          </a:stretch>
        </p:blipFill>
        <p:spPr>
          <a:xfrm rot="9563503">
            <a:off x="13203242" y="3017082"/>
            <a:ext cx="96095" cy="312307"/>
          </a:xfrm>
          <a:prstGeom prst="rect">
            <a:avLst/>
          </a:prstGeom>
        </p:spPr>
      </p:pic>
      <p:pic>
        <p:nvPicPr>
          <p:cNvPr id="56" name="Picture 55">
            <a:extLst>
              <a:ext uri="{FF2B5EF4-FFF2-40B4-BE49-F238E27FC236}">
                <a16:creationId xmlns:a16="http://schemas.microsoft.com/office/drawing/2014/main" id="{8ED05923-8AD5-412D-8DE8-5B57EEF9E655}"/>
              </a:ext>
            </a:extLst>
          </p:cNvPr>
          <p:cNvPicPr>
            <a:picLocks noChangeAspect="1"/>
          </p:cNvPicPr>
          <p:nvPr/>
        </p:nvPicPr>
        <p:blipFill>
          <a:blip r:embed="rId15"/>
          <a:stretch>
            <a:fillRect/>
          </a:stretch>
        </p:blipFill>
        <p:spPr>
          <a:xfrm rot="18508410">
            <a:off x="12475724" y="3036612"/>
            <a:ext cx="303356" cy="239331"/>
          </a:xfrm>
          <a:prstGeom prst="rect">
            <a:avLst/>
          </a:prstGeom>
        </p:spPr>
      </p:pic>
      <p:cxnSp>
        <p:nvCxnSpPr>
          <p:cNvPr id="60" name="Connector: Elbow 59">
            <a:extLst>
              <a:ext uri="{FF2B5EF4-FFF2-40B4-BE49-F238E27FC236}">
                <a16:creationId xmlns:a16="http://schemas.microsoft.com/office/drawing/2014/main" id="{878837D5-B533-D8F5-C48A-7AE6D8AC97E3}"/>
              </a:ext>
            </a:extLst>
          </p:cNvPr>
          <p:cNvCxnSpPr>
            <a:cxnSpLocks/>
          </p:cNvCxnSpPr>
          <p:nvPr/>
        </p:nvCxnSpPr>
        <p:spPr>
          <a:xfrm rot="10800000" flipV="1">
            <a:off x="12541591" y="2012993"/>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3273D7B5-40D6-4476-0EE3-776B97631A59}"/>
              </a:ext>
            </a:extLst>
          </p:cNvPr>
          <p:cNvPicPr>
            <a:picLocks noChangeAspect="1"/>
          </p:cNvPicPr>
          <p:nvPr/>
        </p:nvPicPr>
        <p:blipFill>
          <a:blip r:embed="rId17"/>
          <a:stretch>
            <a:fillRect/>
          </a:stretch>
        </p:blipFill>
        <p:spPr>
          <a:xfrm>
            <a:off x="14915274" y="1489731"/>
            <a:ext cx="1397797" cy="671343"/>
          </a:xfrm>
          <a:prstGeom prst="rect">
            <a:avLst/>
          </a:prstGeom>
        </p:spPr>
      </p:pic>
      <p:pic>
        <p:nvPicPr>
          <p:cNvPr id="62" name="Picture 61" descr="A close-up of a screen&#10;&#10;Description automatically generated">
            <a:extLst>
              <a:ext uri="{FF2B5EF4-FFF2-40B4-BE49-F238E27FC236}">
                <a16:creationId xmlns:a16="http://schemas.microsoft.com/office/drawing/2014/main" id="{502267C3-67A9-C609-62CB-3BFA78AD393D}"/>
              </a:ext>
            </a:extLst>
          </p:cNvPr>
          <p:cNvPicPr>
            <a:picLocks noChangeAspect="1"/>
          </p:cNvPicPr>
          <p:nvPr/>
        </p:nvPicPr>
        <p:blipFill rotWithShape="1">
          <a:blip r:embed="rId18"/>
          <a:srcRect t="6323"/>
          <a:stretch/>
        </p:blipFill>
        <p:spPr>
          <a:xfrm>
            <a:off x="-3304175" y="7418735"/>
            <a:ext cx="1370449" cy="962848"/>
          </a:xfrm>
          <a:prstGeom prst="rect">
            <a:avLst/>
          </a:prstGeom>
        </p:spPr>
      </p:pic>
      <p:pic>
        <p:nvPicPr>
          <p:cNvPr id="63" name="Content Placeholder 2" descr="A close-up of a graph&#10;&#10;Description automatically generated">
            <a:extLst>
              <a:ext uri="{FF2B5EF4-FFF2-40B4-BE49-F238E27FC236}">
                <a16:creationId xmlns:a16="http://schemas.microsoft.com/office/drawing/2014/main" id="{8AC428E8-AB59-73D3-95F4-F05E7A1D5679}"/>
              </a:ext>
            </a:extLst>
          </p:cNvPr>
          <p:cNvPicPr>
            <a:picLocks noChangeAspect="1"/>
          </p:cNvPicPr>
          <p:nvPr/>
        </p:nvPicPr>
        <p:blipFill rotWithShape="1">
          <a:blip r:embed="rId19"/>
          <a:srcRect t="6323" r="17551"/>
          <a:stretch/>
        </p:blipFill>
        <p:spPr>
          <a:xfrm>
            <a:off x="-3285508" y="7418735"/>
            <a:ext cx="1129926" cy="962848"/>
          </a:xfrm>
          <a:prstGeom prst="rect">
            <a:avLst/>
          </a:prstGeom>
        </p:spPr>
      </p:pic>
      <p:pic>
        <p:nvPicPr>
          <p:cNvPr id="64" name="Picture 63" descr="A close-up of a graph&#10;&#10;Description automatically generated">
            <a:extLst>
              <a:ext uri="{FF2B5EF4-FFF2-40B4-BE49-F238E27FC236}">
                <a16:creationId xmlns:a16="http://schemas.microsoft.com/office/drawing/2014/main" id="{3EE66B02-E23A-2403-B322-8CE90B7F8B12}"/>
              </a:ext>
            </a:extLst>
          </p:cNvPr>
          <p:cNvPicPr>
            <a:picLocks noChangeAspect="1"/>
          </p:cNvPicPr>
          <p:nvPr/>
        </p:nvPicPr>
        <p:blipFill rotWithShape="1">
          <a:blip r:embed="rId20"/>
          <a:srcRect t="6323" r="17551"/>
          <a:stretch/>
        </p:blipFill>
        <p:spPr>
          <a:xfrm>
            <a:off x="-3285508" y="7418735"/>
            <a:ext cx="1129926" cy="962848"/>
          </a:xfrm>
          <a:prstGeom prst="rect">
            <a:avLst/>
          </a:prstGeom>
        </p:spPr>
      </p:pic>
      <p:pic>
        <p:nvPicPr>
          <p:cNvPr id="68" name="Picture 67" descr="A circular pattern with a gold border&#10;&#10;Description automatically generated">
            <a:extLst>
              <a:ext uri="{FF2B5EF4-FFF2-40B4-BE49-F238E27FC236}">
                <a16:creationId xmlns:a16="http://schemas.microsoft.com/office/drawing/2014/main" id="{B3FBDB7E-CC16-06F4-BFDB-6A22E9A8AD00}"/>
              </a:ext>
            </a:extLst>
          </p:cNvPr>
          <p:cNvPicPr>
            <a:picLocks noChangeAspect="1"/>
          </p:cNvPicPr>
          <p:nvPr/>
        </p:nvPicPr>
        <p:blipFill>
          <a:blip r:embed="rId21"/>
          <a:stretch>
            <a:fillRect/>
          </a:stretch>
        </p:blipFill>
        <p:spPr>
          <a:xfrm>
            <a:off x="-3013407" y="7428912"/>
            <a:ext cx="145470" cy="145470"/>
          </a:xfrm>
          <a:prstGeom prst="rect">
            <a:avLst/>
          </a:prstGeom>
        </p:spPr>
      </p:pic>
      <p:pic>
        <p:nvPicPr>
          <p:cNvPr id="69" name="Picture 68">
            <a:extLst>
              <a:ext uri="{FF2B5EF4-FFF2-40B4-BE49-F238E27FC236}">
                <a16:creationId xmlns:a16="http://schemas.microsoft.com/office/drawing/2014/main" id="{FB7E4AED-685D-E664-44CD-5A20E168F842}"/>
              </a:ext>
            </a:extLst>
          </p:cNvPr>
          <p:cNvPicPr>
            <a:picLocks noChangeAspect="1"/>
          </p:cNvPicPr>
          <p:nvPr/>
        </p:nvPicPr>
        <p:blipFill>
          <a:blip r:embed="rId22"/>
          <a:stretch>
            <a:fillRect/>
          </a:stretch>
        </p:blipFill>
        <p:spPr>
          <a:xfrm>
            <a:off x="-2732680" y="7428212"/>
            <a:ext cx="145470" cy="146170"/>
          </a:xfrm>
          <a:prstGeom prst="rect">
            <a:avLst/>
          </a:prstGeom>
        </p:spPr>
      </p:pic>
      <p:pic>
        <p:nvPicPr>
          <p:cNvPr id="70" name="Picture 69" descr="A diagram of a map&#10;&#10;Description automatically generated">
            <a:extLst>
              <a:ext uri="{FF2B5EF4-FFF2-40B4-BE49-F238E27FC236}">
                <a16:creationId xmlns:a16="http://schemas.microsoft.com/office/drawing/2014/main" id="{262B517A-A6F6-8711-9439-993D933345B3}"/>
              </a:ext>
            </a:extLst>
          </p:cNvPr>
          <p:cNvPicPr>
            <a:picLocks noChangeAspect="1"/>
          </p:cNvPicPr>
          <p:nvPr/>
        </p:nvPicPr>
        <p:blipFill rotWithShape="1">
          <a:blip r:embed="rId23"/>
          <a:srcRect l="13787" t="7524" r="8135" b="10126"/>
          <a:stretch/>
        </p:blipFill>
        <p:spPr>
          <a:xfrm>
            <a:off x="-1607877" y="7418735"/>
            <a:ext cx="1136259" cy="907386"/>
          </a:xfrm>
          <a:prstGeom prst="rect">
            <a:avLst/>
          </a:prstGeom>
        </p:spPr>
      </p:pic>
      <p:pic>
        <p:nvPicPr>
          <p:cNvPr id="72" name="Content Placeholder 23" descr="A graph showing a line&#10;&#10;Description automatically generated">
            <a:extLst>
              <a:ext uri="{FF2B5EF4-FFF2-40B4-BE49-F238E27FC236}">
                <a16:creationId xmlns:a16="http://schemas.microsoft.com/office/drawing/2014/main" id="{BB3CB50B-49C3-A10E-5E22-151AC7F281BA}"/>
              </a:ext>
            </a:extLst>
          </p:cNvPr>
          <p:cNvPicPr>
            <a:picLocks noChangeAspect="1"/>
          </p:cNvPicPr>
          <p:nvPr/>
        </p:nvPicPr>
        <p:blipFill>
          <a:blip r:embed="rId24"/>
          <a:stretch>
            <a:fillRect/>
          </a:stretch>
        </p:blipFill>
        <p:spPr>
          <a:xfrm>
            <a:off x="-1577246" y="8508965"/>
            <a:ext cx="1117761" cy="886421"/>
          </a:xfrm>
          <a:prstGeom prst="rect">
            <a:avLst/>
          </a:prstGeom>
        </p:spPr>
      </p:pic>
      <p:graphicFrame>
        <p:nvGraphicFramePr>
          <p:cNvPr id="74" name="Table 73">
            <a:extLst>
              <a:ext uri="{FF2B5EF4-FFF2-40B4-BE49-F238E27FC236}">
                <a16:creationId xmlns:a16="http://schemas.microsoft.com/office/drawing/2014/main" id="{078E4971-1F47-AADB-5379-6C5E466EAF5E}"/>
              </a:ext>
            </a:extLst>
          </p:cNvPr>
          <p:cNvGraphicFramePr>
            <a:graphicFrameLocks noGrp="1"/>
          </p:cNvGraphicFramePr>
          <p:nvPr/>
        </p:nvGraphicFramePr>
        <p:xfrm>
          <a:off x="-3461183" y="8480986"/>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76" name="Rectangle 75">
            <a:extLst>
              <a:ext uri="{FF2B5EF4-FFF2-40B4-BE49-F238E27FC236}">
                <a16:creationId xmlns:a16="http://schemas.microsoft.com/office/drawing/2014/main" id="{A90856F5-AD95-34A4-CBC1-FCF282A394DB}"/>
              </a:ext>
            </a:extLst>
          </p:cNvPr>
          <p:cNvSpPr/>
          <p:nvPr/>
        </p:nvSpPr>
        <p:spPr>
          <a:xfrm>
            <a:off x="-3794957" y="725722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720869"/>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863-64DF-10FE-F468-B9F57229196E}"/>
              </a:ext>
            </a:extLst>
          </p:cNvPr>
          <p:cNvSpPr>
            <a:spLocks noGrp="1"/>
          </p:cNvSpPr>
          <p:nvPr>
            <p:ph type="title"/>
          </p:nvPr>
        </p:nvSpPr>
        <p:spPr/>
        <p:txBody>
          <a:bodyPr/>
          <a:lstStyle/>
          <a:p>
            <a:r>
              <a:rPr lang="en-GB" dirty="0">
                <a:solidFill>
                  <a:srgbClr val="4C8452"/>
                </a:solidFill>
              </a:rPr>
              <a:t>Movement planning as a target for BCI</a:t>
            </a:r>
          </a:p>
        </p:txBody>
      </p:sp>
      <p:sp>
        <p:nvSpPr>
          <p:cNvPr id="9" name="TextBox 8">
            <a:extLst>
              <a:ext uri="{FF2B5EF4-FFF2-40B4-BE49-F238E27FC236}">
                <a16:creationId xmlns:a16="http://schemas.microsoft.com/office/drawing/2014/main" id="{4D713B3C-E4BD-02CC-7AF4-8CCDB415F6D7}"/>
              </a:ext>
            </a:extLst>
          </p:cNvPr>
          <p:cNvSpPr txBox="1"/>
          <p:nvPr/>
        </p:nvSpPr>
        <p:spPr>
          <a:xfrm>
            <a:off x="773830" y="1715810"/>
            <a:ext cx="2438116" cy="369332"/>
          </a:xfrm>
          <a:prstGeom prst="rect">
            <a:avLst/>
          </a:prstGeom>
          <a:noFill/>
        </p:spPr>
        <p:txBody>
          <a:bodyPr wrap="square" rtlCol="0">
            <a:spAutoFit/>
          </a:bodyPr>
          <a:lstStyle/>
          <a:p>
            <a:pPr algn="ctr"/>
            <a:r>
              <a:rPr lang="en-GB" b="1" dirty="0"/>
              <a:t>Prepare</a:t>
            </a:r>
          </a:p>
        </p:txBody>
      </p:sp>
      <p:sp>
        <p:nvSpPr>
          <p:cNvPr id="10" name="TextBox 9">
            <a:extLst>
              <a:ext uri="{FF2B5EF4-FFF2-40B4-BE49-F238E27FC236}">
                <a16:creationId xmlns:a16="http://schemas.microsoft.com/office/drawing/2014/main" id="{97511239-FE83-3E44-2A91-3ABD98663639}"/>
              </a:ext>
            </a:extLst>
          </p:cNvPr>
          <p:cNvSpPr txBox="1"/>
          <p:nvPr/>
        </p:nvSpPr>
        <p:spPr>
          <a:xfrm>
            <a:off x="3483419" y="1716671"/>
            <a:ext cx="2438116" cy="369332"/>
          </a:xfrm>
          <a:prstGeom prst="rect">
            <a:avLst/>
          </a:prstGeom>
          <a:noFill/>
        </p:spPr>
        <p:txBody>
          <a:bodyPr wrap="square" rtlCol="0">
            <a:spAutoFit/>
          </a:bodyPr>
          <a:lstStyle/>
          <a:p>
            <a:pPr algn="ctr"/>
            <a:r>
              <a:rPr lang="en-GB" b="1" dirty="0"/>
              <a:t>Move</a:t>
            </a:r>
          </a:p>
        </p:txBody>
      </p:sp>
      <p:pic>
        <p:nvPicPr>
          <p:cNvPr id="23" name="Picture 22">
            <a:extLst>
              <a:ext uri="{FF2B5EF4-FFF2-40B4-BE49-F238E27FC236}">
                <a16:creationId xmlns:a16="http://schemas.microsoft.com/office/drawing/2014/main" id="{1C4F9535-646C-E3D2-677E-EF357C726780}"/>
              </a:ext>
            </a:extLst>
          </p:cNvPr>
          <p:cNvPicPr>
            <a:picLocks noChangeAspect="1"/>
          </p:cNvPicPr>
          <p:nvPr/>
        </p:nvPicPr>
        <p:blipFill rotWithShape="1">
          <a:blip r:embed="rId3"/>
          <a:srcRect b="19915"/>
          <a:stretch/>
        </p:blipFill>
        <p:spPr>
          <a:xfrm>
            <a:off x="6111498" y="3377327"/>
            <a:ext cx="3705225" cy="3234265"/>
          </a:xfrm>
          <a:prstGeom prst="rect">
            <a:avLst/>
          </a:prstGeom>
        </p:spPr>
      </p:pic>
      <p:pic>
        <p:nvPicPr>
          <p:cNvPr id="28" name="Picture 27">
            <a:extLst>
              <a:ext uri="{FF2B5EF4-FFF2-40B4-BE49-F238E27FC236}">
                <a16:creationId xmlns:a16="http://schemas.microsoft.com/office/drawing/2014/main" id="{815EDAC0-ED64-BC6E-7D07-255A63253A97}"/>
              </a:ext>
            </a:extLst>
          </p:cNvPr>
          <p:cNvPicPr>
            <a:picLocks noChangeAspect="1"/>
          </p:cNvPicPr>
          <p:nvPr/>
        </p:nvPicPr>
        <p:blipFill>
          <a:blip r:embed="rId4"/>
          <a:stretch>
            <a:fillRect/>
          </a:stretch>
        </p:blipFill>
        <p:spPr>
          <a:xfrm>
            <a:off x="8982923" y="2812211"/>
            <a:ext cx="1314253" cy="985690"/>
          </a:xfrm>
          <a:prstGeom prst="rect">
            <a:avLst/>
          </a:prstGeom>
        </p:spPr>
      </p:pic>
      <p:pic>
        <p:nvPicPr>
          <p:cNvPr id="29" name="Picture 2" descr="Introduction to Linear Discriminant Analysis in Supervised Learning |  Analytics Steps">
            <a:extLst>
              <a:ext uri="{FF2B5EF4-FFF2-40B4-BE49-F238E27FC236}">
                <a16:creationId xmlns:a16="http://schemas.microsoft.com/office/drawing/2014/main" id="{411CF823-6CDC-9B95-B1CB-655DE113584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52475" b="11207"/>
          <a:stretch/>
        </p:blipFill>
        <p:spPr bwMode="auto">
          <a:xfrm>
            <a:off x="9410208" y="4014087"/>
            <a:ext cx="1483302" cy="133022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6E065A5-C772-8A72-177B-1E47EC140DAB}"/>
              </a:ext>
            </a:extLst>
          </p:cNvPr>
          <p:cNvSpPr txBox="1"/>
          <p:nvPr/>
        </p:nvSpPr>
        <p:spPr>
          <a:xfrm>
            <a:off x="9071511" y="5379198"/>
            <a:ext cx="2050869" cy="1477328"/>
          </a:xfrm>
          <a:prstGeom prst="rect">
            <a:avLst/>
          </a:prstGeom>
          <a:noFill/>
        </p:spPr>
        <p:txBody>
          <a:bodyPr wrap="square" rtlCol="0">
            <a:spAutoFit/>
          </a:bodyPr>
          <a:lstStyle/>
          <a:p>
            <a:pPr algn="ctr"/>
            <a:r>
              <a:rPr lang="en-GB" dirty="0"/>
              <a:t>Decoding movements </a:t>
            </a:r>
            <a:r>
              <a:rPr lang="en-GB" b="1" dirty="0"/>
              <a:t>before</a:t>
            </a:r>
            <a:r>
              <a:rPr lang="en-GB" dirty="0"/>
              <a:t> they begin</a:t>
            </a:r>
          </a:p>
          <a:p>
            <a:pPr algn="ctr"/>
            <a:endParaRPr lang="en-GB" dirty="0">
              <a:solidFill>
                <a:srgbClr val="FD261F"/>
              </a:solidFill>
            </a:endParaRPr>
          </a:p>
          <a:p>
            <a:pPr algn="ctr"/>
            <a:endParaRPr lang="en-GB" dirty="0">
              <a:solidFill>
                <a:srgbClr val="2316F9"/>
              </a:solidFill>
            </a:endParaRPr>
          </a:p>
        </p:txBody>
      </p:sp>
      <p:pic>
        <p:nvPicPr>
          <p:cNvPr id="31" name="Picture 30">
            <a:extLst>
              <a:ext uri="{FF2B5EF4-FFF2-40B4-BE49-F238E27FC236}">
                <a16:creationId xmlns:a16="http://schemas.microsoft.com/office/drawing/2014/main" id="{A5D9EBC7-6F4D-3767-1934-3D790A27B92D}"/>
              </a:ext>
            </a:extLst>
          </p:cNvPr>
          <p:cNvPicPr>
            <a:picLocks noChangeAspect="1"/>
          </p:cNvPicPr>
          <p:nvPr/>
        </p:nvPicPr>
        <p:blipFill>
          <a:blip r:embed="rId7"/>
          <a:stretch>
            <a:fillRect/>
          </a:stretch>
        </p:blipFill>
        <p:spPr>
          <a:xfrm>
            <a:off x="9933336" y="2814497"/>
            <a:ext cx="1311949" cy="983962"/>
          </a:xfrm>
          <a:prstGeom prst="rect">
            <a:avLst/>
          </a:prstGeom>
        </p:spPr>
      </p:pic>
      <p:sp>
        <p:nvSpPr>
          <p:cNvPr id="32" name="TextBox 31">
            <a:extLst>
              <a:ext uri="{FF2B5EF4-FFF2-40B4-BE49-F238E27FC236}">
                <a16:creationId xmlns:a16="http://schemas.microsoft.com/office/drawing/2014/main" id="{CF3E17AE-0886-5B74-7E70-DC887308AC75}"/>
              </a:ext>
            </a:extLst>
          </p:cNvPr>
          <p:cNvSpPr txBox="1"/>
          <p:nvPr/>
        </p:nvSpPr>
        <p:spPr>
          <a:xfrm>
            <a:off x="9126011" y="3788213"/>
            <a:ext cx="2015545" cy="369332"/>
          </a:xfrm>
          <a:prstGeom prst="rect">
            <a:avLst/>
          </a:prstGeom>
          <a:noFill/>
        </p:spPr>
        <p:txBody>
          <a:bodyPr wrap="square" rtlCol="0">
            <a:spAutoFit/>
          </a:bodyPr>
          <a:lstStyle/>
          <a:p>
            <a:pPr algn="ctr"/>
            <a:r>
              <a:rPr lang="en-GB" dirty="0"/>
              <a:t>Machine learning</a:t>
            </a:r>
          </a:p>
        </p:txBody>
      </p:sp>
      <p:cxnSp>
        <p:nvCxnSpPr>
          <p:cNvPr id="35" name="Straight Connector 34">
            <a:extLst>
              <a:ext uri="{FF2B5EF4-FFF2-40B4-BE49-F238E27FC236}">
                <a16:creationId xmlns:a16="http://schemas.microsoft.com/office/drawing/2014/main" id="{12A4A0B7-BA7B-7C47-7EF8-506E54E84628}"/>
              </a:ext>
            </a:extLst>
          </p:cNvPr>
          <p:cNvCxnSpPr>
            <a:cxnSpLocks/>
          </p:cNvCxnSpPr>
          <p:nvPr/>
        </p:nvCxnSpPr>
        <p:spPr>
          <a:xfrm flipV="1">
            <a:off x="7934267" y="3691544"/>
            <a:ext cx="1317481" cy="229192"/>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pic>
        <p:nvPicPr>
          <p:cNvPr id="34" name="Picture 2" descr="MEG sensors are displayed smaller than they are · Issue #238 ·  brainstorm-tools/brainstorm3 · GitHub">
            <a:extLst>
              <a:ext uri="{FF2B5EF4-FFF2-40B4-BE49-F238E27FC236}">
                <a16:creationId xmlns:a16="http://schemas.microsoft.com/office/drawing/2014/main" id="{B89894DC-E401-612A-D68B-3AC33368770C}"/>
              </a:ext>
            </a:extLst>
          </p:cNvPr>
          <p:cNvPicPr>
            <a:picLocks noChangeAspect="1" noChangeArrowheads="1"/>
          </p:cNvPicPr>
          <p:nvPr/>
        </p:nvPicPr>
        <p:blipFill>
          <a:blip r:embed="rId8">
            <a:clrChange>
              <a:clrFrom>
                <a:srgbClr val="FFFFFF"/>
              </a:clrFrom>
              <a:clrTo>
                <a:srgbClr val="FFFFFF">
                  <a:alpha val="0"/>
                </a:srgbClr>
              </a:clrTo>
            </a:clrChange>
            <a:alphaModFix amt="50000"/>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rot="939635" flipH="1">
            <a:off x="6362498" y="3259898"/>
            <a:ext cx="2795306" cy="1915622"/>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472F506F-2A2C-61B1-EEF1-8C91C0FCB063}"/>
              </a:ext>
            </a:extLst>
          </p:cNvPr>
          <p:cNvSpPr/>
          <p:nvPr/>
        </p:nvSpPr>
        <p:spPr>
          <a:xfrm>
            <a:off x="838200" y="4679198"/>
            <a:ext cx="2581833" cy="1015752"/>
          </a:xfrm>
          <a:prstGeom prst="cloudCallout">
            <a:avLst>
              <a:gd name="adj1" fmla="val 165736"/>
              <a:gd name="adj2" fmla="val -77758"/>
            </a:avLst>
          </a:prstGeom>
          <a:solidFill>
            <a:srgbClr val="E2EFD9"/>
          </a:solidFill>
          <a:ln>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‘G-R-E-A-T-E-R’</a:t>
            </a:r>
          </a:p>
        </p:txBody>
      </p:sp>
      <p:sp>
        <p:nvSpPr>
          <p:cNvPr id="5" name="Oval 4">
            <a:extLst>
              <a:ext uri="{FF2B5EF4-FFF2-40B4-BE49-F238E27FC236}">
                <a16:creationId xmlns:a16="http://schemas.microsoft.com/office/drawing/2014/main" id="{4110C624-4663-66CF-46D6-F3B33CD230A1}"/>
              </a:ext>
            </a:extLst>
          </p:cNvPr>
          <p:cNvSpPr/>
          <p:nvPr/>
        </p:nvSpPr>
        <p:spPr>
          <a:xfrm>
            <a:off x="7427992" y="3961382"/>
            <a:ext cx="310601" cy="313509"/>
          </a:xfrm>
          <a:prstGeom prst="ellipse">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6" name="Oval 5">
            <a:extLst>
              <a:ext uri="{FF2B5EF4-FFF2-40B4-BE49-F238E27FC236}">
                <a16:creationId xmlns:a16="http://schemas.microsoft.com/office/drawing/2014/main" id="{C3E2FC6D-1F41-D579-FBE5-C76A9A6A9ACA}"/>
              </a:ext>
            </a:extLst>
          </p:cNvPr>
          <p:cNvSpPr/>
          <p:nvPr/>
        </p:nvSpPr>
        <p:spPr>
          <a:xfrm>
            <a:off x="7539214" y="3809109"/>
            <a:ext cx="310601" cy="313509"/>
          </a:xfrm>
          <a:prstGeom prst="ellipse">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11" name="Oval 10">
            <a:extLst>
              <a:ext uri="{FF2B5EF4-FFF2-40B4-BE49-F238E27FC236}">
                <a16:creationId xmlns:a16="http://schemas.microsoft.com/office/drawing/2014/main" id="{1911D77A-4C2B-B6ED-1859-C1DB1E9A3D74}"/>
              </a:ext>
            </a:extLst>
          </p:cNvPr>
          <p:cNvSpPr/>
          <p:nvPr/>
        </p:nvSpPr>
        <p:spPr>
          <a:xfrm>
            <a:off x="7664951" y="3691544"/>
            <a:ext cx="310601" cy="313509"/>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Straight Connector 11">
            <a:extLst>
              <a:ext uri="{FF2B5EF4-FFF2-40B4-BE49-F238E27FC236}">
                <a16:creationId xmlns:a16="http://schemas.microsoft.com/office/drawing/2014/main" id="{0000131B-9332-A43E-3B17-9835C563DA97}"/>
              </a:ext>
            </a:extLst>
          </p:cNvPr>
          <p:cNvCxnSpPr>
            <a:cxnSpLocks/>
            <a:stCxn id="11" idx="1"/>
          </p:cNvCxnSpPr>
          <p:nvPr/>
        </p:nvCxnSpPr>
        <p:spPr>
          <a:xfrm flipV="1">
            <a:off x="7710437" y="2867034"/>
            <a:ext cx="1535520" cy="870422"/>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pic>
        <p:nvPicPr>
          <p:cNvPr id="1028" name="Picture 4" descr="Typing Like a Virtuoso. Why? | by Levitating Pineapple | Medium">
            <a:extLst>
              <a:ext uri="{FF2B5EF4-FFF2-40B4-BE49-F238E27FC236}">
                <a16:creationId xmlns:a16="http://schemas.microsoft.com/office/drawing/2014/main" id="{B9A1609B-B848-D68F-B005-129BF8FDB2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7530" y="2239271"/>
            <a:ext cx="235655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6E3C0DF-7F65-EA29-35B9-496A701A1D4C}"/>
              </a:ext>
            </a:extLst>
          </p:cNvPr>
          <p:cNvPicPr>
            <a:picLocks noChangeAspect="1"/>
          </p:cNvPicPr>
          <p:nvPr/>
        </p:nvPicPr>
        <p:blipFill>
          <a:blip r:embed="rId10"/>
          <a:stretch>
            <a:fillRect/>
          </a:stretch>
        </p:blipFill>
        <p:spPr>
          <a:xfrm>
            <a:off x="866706" y="2235791"/>
            <a:ext cx="2353260" cy="1329043"/>
          </a:xfrm>
          <a:prstGeom prst="rect">
            <a:avLst/>
          </a:prstGeom>
        </p:spPr>
      </p:pic>
      <p:grpSp>
        <p:nvGrpSpPr>
          <p:cNvPr id="8" name="Group 7">
            <a:extLst>
              <a:ext uri="{FF2B5EF4-FFF2-40B4-BE49-F238E27FC236}">
                <a16:creationId xmlns:a16="http://schemas.microsoft.com/office/drawing/2014/main" id="{5572EC48-E69F-AB4A-6762-A6C068DB423D}"/>
              </a:ext>
            </a:extLst>
          </p:cNvPr>
          <p:cNvGrpSpPr/>
          <p:nvPr/>
        </p:nvGrpSpPr>
        <p:grpSpPr>
          <a:xfrm>
            <a:off x="5546783" y="1731180"/>
            <a:ext cx="3461762" cy="1548051"/>
            <a:chOff x="5546783" y="1328844"/>
            <a:chExt cx="3461762" cy="1548051"/>
          </a:xfrm>
        </p:grpSpPr>
        <p:pic>
          <p:nvPicPr>
            <p:cNvPr id="3" name="Picture 2">
              <a:extLst>
                <a:ext uri="{FF2B5EF4-FFF2-40B4-BE49-F238E27FC236}">
                  <a16:creationId xmlns:a16="http://schemas.microsoft.com/office/drawing/2014/main" id="{58C362A4-11F7-FB1C-79CB-8E3BD00C2C39}"/>
                </a:ext>
              </a:extLst>
            </p:cNvPr>
            <p:cNvPicPr>
              <a:picLocks noChangeAspect="1"/>
            </p:cNvPicPr>
            <p:nvPr/>
          </p:nvPicPr>
          <p:blipFill rotWithShape="1">
            <a:blip r:embed="rId11"/>
            <a:srcRect l="18482" t="11751" b="17558"/>
            <a:stretch/>
          </p:blipFill>
          <p:spPr>
            <a:xfrm>
              <a:off x="6795658" y="1458477"/>
              <a:ext cx="2212887" cy="1418418"/>
            </a:xfrm>
            <a:prstGeom prst="rect">
              <a:avLst/>
            </a:prstGeom>
          </p:spPr>
        </p:pic>
        <p:sp>
          <p:nvSpPr>
            <p:cNvPr id="4" name="TextBox 3">
              <a:extLst>
                <a:ext uri="{FF2B5EF4-FFF2-40B4-BE49-F238E27FC236}">
                  <a16:creationId xmlns:a16="http://schemas.microsoft.com/office/drawing/2014/main" id="{F3C1713D-A94D-C9C2-7ED8-FE18BF78691B}"/>
                </a:ext>
              </a:extLst>
            </p:cNvPr>
            <p:cNvSpPr txBox="1"/>
            <p:nvPr/>
          </p:nvSpPr>
          <p:spPr>
            <a:xfrm>
              <a:off x="5546783" y="1328844"/>
              <a:ext cx="2438116" cy="369332"/>
            </a:xfrm>
            <a:prstGeom prst="rect">
              <a:avLst/>
            </a:prstGeom>
            <a:noFill/>
          </p:spPr>
          <p:txBody>
            <a:bodyPr wrap="square" rtlCol="0">
              <a:spAutoFit/>
            </a:bodyPr>
            <a:lstStyle/>
            <a:p>
              <a:pPr algn="ctr"/>
              <a:r>
                <a:rPr lang="en-GB" b="1" dirty="0"/>
                <a:t>Prepare</a:t>
              </a:r>
            </a:p>
          </p:txBody>
        </p:sp>
        <p:sp>
          <p:nvSpPr>
            <p:cNvPr id="7" name="TextBox 6">
              <a:extLst>
                <a:ext uri="{FF2B5EF4-FFF2-40B4-BE49-F238E27FC236}">
                  <a16:creationId xmlns:a16="http://schemas.microsoft.com/office/drawing/2014/main" id="{3381D1D6-EC3D-AF75-0787-3FFFCD76C8CA}"/>
                </a:ext>
              </a:extLst>
            </p:cNvPr>
            <p:cNvSpPr txBox="1"/>
            <p:nvPr/>
          </p:nvSpPr>
          <p:spPr>
            <a:xfrm>
              <a:off x="6910104" y="1329705"/>
              <a:ext cx="1364876" cy="369332"/>
            </a:xfrm>
            <a:prstGeom prst="rect">
              <a:avLst/>
            </a:prstGeom>
            <a:noFill/>
          </p:spPr>
          <p:txBody>
            <a:bodyPr wrap="square" rtlCol="0">
              <a:spAutoFit/>
            </a:bodyPr>
            <a:lstStyle/>
            <a:p>
              <a:pPr algn="ctr"/>
              <a:r>
                <a:rPr lang="en-GB" b="1" dirty="0"/>
                <a:t>Move</a:t>
              </a:r>
            </a:p>
          </p:txBody>
        </p:sp>
      </p:grpSp>
      <p:sp>
        <p:nvSpPr>
          <p:cNvPr id="27" name="TextBox 26">
            <a:extLst>
              <a:ext uri="{FF2B5EF4-FFF2-40B4-BE49-F238E27FC236}">
                <a16:creationId xmlns:a16="http://schemas.microsoft.com/office/drawing/2014/main" id="{F35D5218-DD6B-9FE7-2F34-4DD0E8AA734B}"/>
              </a:ext>
            </a:extLst>
          </p:cNvPr>
          <p:cNvSpPr txBox="1"/>
          <p:nvPr/>
        </p:nvSpPr>
        <p:spPr>
          <a:xfrm>
            <a:off x="8875682" y="2457420"/>
            <a:ext cx="2516202" cy="369332"/>
          </a:xfrm>
          <a:prstGeom prst="rect">
            <a:avLst/>
          </a:prstGeom>
          <a:noFill/>
        </p:spPr>
        <p:txBody>
          <a:bodyPr wrap="square" rtlCol="0">
            <a:spAutoFit/>
          </a:bodyPr>
          <a:lstStyle/>
          <a:p>
            <a:pPr algn="ctr"/>
            <a:r>
              <a:rPr lang="en-GB" b="1" dirty="0"/>
              <a:t>Neural decoding: </a:t>
            </a:r>
          </a:p>
        </p:txBody>
      </p:sp>
      <p:sp>
        <p:nvSpPr>
          <p:cNvPr id="36" name="TextBox 35">
            <a:extLst>
              <a:ext uri="{FF2B5EF4-FFF2-40B4-BE49-F238E27FC236}">
                <a16:creationId xmlns:a16="http://schemas.microsoft.com/office/drawing/2014/main" id="{D412C7F9-7148-6151-A73C-27653796E30D}"/>
              </a:ext>
            </a:extLst>
          </p:cNvPr>
          <p:cNvSpPr txBox="1"/>
          <p:nvPr/>
        </p:nvSpPr>
        <p:spPr>
          <a:xfrm>
            <a:off x="8929276" y="1483681"/>
            <a:ext cx="2735799" cy="1015663"/>
          </a:xfrm>
          <a:prstGeom prst="rect">
            <a:avLst/>
          </a:prstGeom>
          <a:noFill/>
        </p:spPr>
        <p:txBody>
          <a:bodyPr wrap="square" rtlCol="0">
            <a:spAutoFit/>
          </a:bodyPr>
          <a:lstStyle/>
          <a:p>
            <a:r>
              <a:rPr lang="en-GB" sz="1200" dirty="0"/>
              <a:t>Kornysheva &amp; </a:t>
            </a:r>
            <a:r>
              <a:rPr lang="en-GB" sz="1200" dirty="0" err="1"/>
              <a:t>Diedrichsen</a:t>
            </a:r>
            <a:r>
              <a:rPr lang="en-GB" sz="1200" dirty="0"/>
              <a:t> 2014, </a:t>
            </a:r>
            <a:r>
              <a:rPr lang="en-GB" sz="1200" dirty="0" err="1"/>
              <a:t>eLife</a:t>
            </a:r>
            <a:endParaRPr lang="en-GB" sz="1200" dirty="0"/>
          </a:p>
          <a:p>
            <a:r>
              <a:rPr lang="en-GB" sz="1200" dirty="0"/>
              <a:t>Kornysheva et al. 2019, Neuron</a:t>
            </a:r>
          </a:p>
          <a:p>
            <a:r>
              <a:rPr lang="en-GB" sz="1200" dirty="0"/>
              <a:t>Yewbrey et al. 2023, J </a:t>
            </a:r>
            <a:r>
              <a:rPr lang="en-GB" sz="1200" dirty="0" err="1"/>
              <a:t>Neurosci</a:t>
            </a:r>
            <a:endParaRPr lang="en-GB" sz="1200" dirty="0"/>
          </a:p>
          <a:p>
            <a:r>
              <a:rPr lang="en-GB" sz="1200" dirty="0"/>
              <a:t>Yewbrey &amp; Kornysheva 2024, </a:t>
            </a:r>
            <a:r>
              <a:rPr lang="en-GB" sz="1200" dirty="0" err="1"/>
              <a:t>bioRxiv</a:t>
            </a:r>
            <a:endParaRPr lang="en-GB" sz="1200" dirty="0"/>
          </a:p>
          <a:p>
            <a:endParaRPr lang="en-GB" sz="1200" dirty="0"/>
          </a:p>
        </p:txBody>
      </p:sp>
    </p:spTree>
    <p:extLst>
      <p:ext uri="{BB962C8B-B14F-4D97-AF65-F5344CB8AC3E}">
        <p14:creationId xmlns:p14="http://schemas.microsoft.com/office/powerpoint/2010/main" val="96917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P spid="32" grpId="0"/>
      <p:bldP spid="40" grpId="0" animBg="1"/>
      <p:bldP spid="5" grpId="0" animBg="1"/>
      <p:bldP spid="6" grpId="0" animBg="1"/>
      <p:bldP spid="11" grpId="0" animBg="1"/>
      <p:bldP spid="27"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A computer with a blank screen&#10;&#10;Description automatically generated">
            <a:extLst>
              <a:ext uri="{FF2B5EF4-FFF2-40B4-BE49-F238E27FC236}">
                <a16:creationId xmlns:a16="http://schemas.microsoft.com/office/drawing/2014/main" id="{DD5A07D2-C6FC-1D23-39B7-0542E36F49DB}"/>
              </a:ext>
            </a:extLst>
          </p:cNvPr>
          <p:cNvPicPr>
            <a:picLocks noChangeAspect="1"/>
          </p:cNvPicPr>
          <p:nvPr/>
        </p:nvPicPr>
        <p:blipFill>
          <a:blip r:embed="rId3"/>
          <a:stretch>
            <a:fillRect/>
          </a:stretch>
        </p:blipFill>
        <p:spPr>
          <a:xfrm>
            <a:off x="5930842" y="1948712"/>
            <a:ext cx="2200040" cy="1453419"/>
          </a:xfrm>
          <a:prstGeom prst="rect">
            <a:avLst/>
          </a:prstGeom>
        </p:spPr>
      </p:pic>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sp>
        <p:nvSpPr>
          <p:cNvPr id="8" name="Freeform: Shape 7">
            <a:extLst>
              <a:ext uri="{FF2B5EF4-FFF2-40B4-BE49-F238E27FC236}">
                <a16:creationId xmlns:a16="http://schemas.microsoft.com/office/drawing/2014/main" id="{0FDDB5D4-92A9-A2B6-2EA0-2156EE94B7DD}"/>
              </a:ext>
            </a:extLst>
          </p:cNvPr>
          <p:cNvSpPr/>
          <p:nvPr/>
        </p:nvSpPr>
        <p:spPr>
          <a:xfrm>
            <a:off x="161173" y="110189"/>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8074568-2C5B-FA56-56A3-0D0C64A4071C}"/>
              </a:ext>
            </a:extLst>
          </p:cNvPr>
          <p:cNvSpPr/>
          <p:nvPr/>
        </p:nvSpPr>
        <p:spPr>
          <a:xfrm rot="5400000">
            <a:off x="3791939" y="138955"/>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FCCF35D-6E17-6605-5CC7-4F60782E6BDA}"/>
              </a:ext>
            </a:extLst>
          </p:cNvPr>
          <p:cNvSpPr/>
          <p:nvPr/>
        </p:nvSpPr>
        <p:spPr>
          <a:xfrm rot="16200000">
            <a:off x="142746" y="1995888"/>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627B8E4-164F-4E39-AA72-2DDF21728D44}"/>
              </a:ext>
            </a:extLst>
          </p:cNvPr>
          <p:cNvSpPr/>
          <p:nvPr/>
        </p:nvSpPr>
        <p:spPr>
          <a:xfrm rot="10800000">
            <a:off x="3773512" y="2020334"/>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BACEDA91-F558-D511-57D9-94B698AB9C77}"/>
              </a:ext>
            </a:extLst>
          </p:cNvPr>
          <p:cNvSpPr>
            <a:spLocks noGrp="1"/>
          </p:cNvSpPr>
          <p:nvPr>
            <p:ph sz="half" idx="1"/>
          </p:nvPr>
        </p:nvSpPr>
        <p:spPr/>
        <p:txBody>
          <a:bodyPr/>
          <a:lstStyle/>
          <a:p>
            <a:endParaRPr lang="en-GB" dirty="0"/>
          </a:p>
        </p:txBody>
      </p:sp>
      <p:pic>
        <p:nvPicPr>
          <p:cNvPr id="13" name="Graphic 12">
            <a:extLst>
              <a:ext uri="{FF2B5EF4-FFF2-40B4-BE49-F238E27FC236}">
                <a16:creationId xmlns:a16="http://schemas.microsoft.com/office/drawing/2014/main" id="{D2F9DB79-B6CF-7DA1-2B58-DED2FDD0ED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9257" y="3048846"/>
            <a:ext cx="1145583" cy="2133929"/>
          </a:xfrm>
          <a:prstGeom prst="rect">
            <a:avLst/>
          </a:prstGeom>
        </p:spPr>
      </p:pic>
      <p:pic>
        <p:nvPicPr>
          <p:cNvPr id="14" name="Picture 13" descr="A black and white drawing of a head&#10;&#10;Description automatically generated">
            <a:extLst>
              <a:ext uri="{FF2B5EF4-FFF2-40B4-BE49-F238E27FC236}">
                <a16:creationId xmlns:a16="http://schemas.microsoft.com/office/drawing/2014/main" id="{FD021714-5F2D-EC5C-7326-419CD313358A}"/>
              </a:ext>
            </a:extLst>
          </p:cNvPr>
          <p:cNvPicPr>
            <a:picLocks noChangeAspect="1"/>
          </p:cNvPicPr>
          <p:nvPr/>
        </p:nvPicPr>
        <p:blipFill>
          <a:blip r:embed="rId10"/>
          <a:stretch>
            <a:fillRect/>
          </a:stretch>
        </p:blipFill>
        <p:spPr>
          <a:xfrm>
            <a:off x="5113725" y="3367276"/>
            <a:ext cx="1190558" cy="1367874"/>
          </a:xfrm>
          <a:prstGeom prst="rect">
            <a:avLst/>
          </a:prstGeom>
        </p:spPr>
      </p:pic>
      <p:sp>
        <p:nvSpPr>
          <p:cNvPr id="15" name="Hexagon 14">
            <a:extLst>
              <a:ext uri="{FF2B5EF4-FFF2-40B4-BE49-F238E27FC236}">
                <a16:creationId xmlns:a16="http://schemas.microsoft.com/office/drawing/2014/main" id="{08289AF0-BD43-9571-9DDD-68F083C380A1}"/>
              </a:ext>
            </a:extLst>
          </p:cNvPr>
          <p:cNvSpPr/>
          <p:nvPr/>
        </p:nvSpPr>
        <p:spPr>
          <a:xfrm>
            <a:off x="4971918" y="3778152"/>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9A509463-0941-8C78-B62C-42F681DF09D2}"/>
              </a:ext>
            </a:extLst>
          </p:cNvPr>
          <p:cNvPicPr>
            <a:picLocks noChangeAspect="1"/>
          </p:cNvPicPr>
          <p:nvPr/>
        </p:nvPicPr>
        <p:blipFill>
          <a:blip r:embed="rId11"/>
          <a:stretch>
            <a:fillRect/>
          </a:stretch>
        </p:blipFill>
        <p:spPr>
          <a:xfrm>
            <a:off x="5255307" y="2851936"/>
            <a:ext cx="706587" cy="336144"/>
          </a:xfrm>
          <a:prstGeom prst="rect">
            <a:avLst/>
          </a:prstGeom>
        </p:spPr>
      </p:pic>
      <p:pic>
        <p:nvPicPr>
          <p:cNvPr id="21" name="Picture 20">
            <a:extLst>
              <a:ext uri="{FF2B5EF4-FFF2-40B4-BE49-F238E27FC236}">
                <a16:creationId xmlns:a16="http://schemas.microsoft.com/office/drawing/2014/main" id="{38209FD4-6A6D-DA2E-A914-425DB1D23D05}"/>
              </a:ext>
            </a:extLst>
          </p:cNvPr>
          <p:cNvPicPr>
            <a:picLocks noChangeAspect="1"/>
          </p:cNvPicPr>
          <p:nvPr/>
        </p:nvPicPr>
        <p:blipFill>
          <a:blip r:embed="rId12"/>
          <a:stretch>
            <a:fillRect/>
          </a:stretch>
        </p:blipFill>
        <p:spPr>
          <a:xfrm>
            <a:off x="5458265" y="2900376"/>
            <a:ext cx="157218" cy="215881"/>
          </a:xfrm>
          <a:prstGeom prst="rect">
            <a:avLst/>
          </a:prstGeom>
        </p:spPr>
      </p:pic>
      <p:cxnSp>
        <p:nvCxnSpPr>
          <p:cNvPr id="22" name="Connector: Elbow 21">
            <a:extLst>
              <a:ext uri="{FF2B5EF4-FFF2-40B4-BE49-F238E27FC236}">
                <a16:creationId xmlns:a16="http://schemas.microsoft.com/office/drawing/2014/main" id="{5BE5CED4-4535-1564-A29F-BD48F38066A7}"/>
              </a:ext>
            </a:extLst>
          </p:cNvPr>
          <p:cNvCxnSpPr>
            <a:cxnSpLocks/>
            <a:stCxn id="29" idx="3"/>
            <a:endCxn id="20" idx="1"/>
          </p:cNvCxnSpPr>
          <p:nvPr/>
        </p:nvCxnSpPr>
        <p:spPr>
          <a:xfrm rot="10800000" flipH="1">
            <a:off x="4973109" y="302000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black triangle with a cross&#10;&#10;Description automatically generated">
            <a:extLst>
              <a:ext uri="{FF2B5EF4-FFF2-40B4-BE49-F238E27FC236}">
                <a16:creationId xmlns:a16="http://schemas.microsoft.com/office/drawing/2014/main" id="{173BB962-E497-DB69-BC10-156D8344B2A0}"/>
              </a:ext>
            </a:extLst>
          </p:cNvPr>
          <p:cNvPicPr>
            <a:picLocks noChangeAspect="1"/>
          </p:cNvPicPr>
          <p:nvPr/>
        </p:nvPicPr>
        <p:blipFill>
          <a:blip r:embed="rId13"/>
          <a:stretch>
            <a:fillRect/>
          </a:stretch>
        </p:blipFill>
        <p:spPr>
          <a:xfrm rot="5400000">
            <a:off x="5297394" y="3917152"/>
            <a:ext cx="237836" cy="374242"/>
          </a:xfrm>
          <a:prstGeom prst="rect">
            <a:avLst/>
          </a:prstGeom>
        </p:spPr>
      </p:pic>
      <p:pic>
        <p:nvPicPr>
          <p:cNvPr id="26" name="Picture 25">
            <a:extLst>
              <a:ext uri="{FF2B5EF4-FFF2-40B4-BE49-F238E27FC236}">
                <a16:creationId xmlns:a16="http://schemas.microsoft.com/office/drawing/2014/main" id="{08E8E72A-2F3B-B537-6754-57B9446BF4BE}"/>
              </a:ext>
            </a:extLst>
          </p:cNvPr>
          <p:cNvPicPr>
            <a:picLocks noChangeAspect="1"/>
          </p:cNvPicPr>
          <p:nvPr/>
        </p:nvPicPr>
        <p:blipFill>
          <a:blip r:embed="rId14"/>
          <a:stretch>
            <a:fillRect/>
          </a:stretch>
        </p:blipFill>
        <p:spPr>
          <a:xfrm rot="5400000">
            <a:off x="5907675" y="2554495"/>
            <a:ext cx="299755" cy="236490"/>
          </a:xfrm>
          <a:prstGeom prst="rect">
            <a:avLst/>
          </a:prstGeom>
        </p:spPr>
      </p:pic>
      <p:pic>
        <p:nvPicPr>
          <p:cNvPr id="28" name="Picture 27">
            <a:extLst>
              <a:ext uri="{FF2B5EF4-FFF2-40B4-BE49-F238E27FC236}">
                <a16:creationId xmlns:a16="http://schemas.microsoft.com/office/drawing/2014/main" id="{B0123C24-76CF-1958-6062-A9C636621AFC}"/>
              </a:ext>
            </a:extLst>
          </p:cNvPr>
          <p:cNvPicPr>
            <a:picLocks noChangeAspect="1"/>
          </p:cNvPicPr>
          <p:nvPr/>
        </p:nvPicPr>
        <p:blipFill>
          <a:blip r:embed="rId12"/>
          <a:stretch>
            <a:fillRect/>
          </a:stretch>
        </p:blipFill>
        <p:spPr>
          <a:xfrm>
            <a:off x="5055584" y="3949719"/>
            <a:ext cx="216743" cy="297617"/>
          </a:xfrm>
          <a:prstGeom prst="rect">
            <a:avLst/>
          </a:prstGeom>
        </p:spPr>
      </p:pic>
      <p:sp>
        <p:nvSpPr>
          <p:cNvPr id="29" name="Hexagon 28">
            <a:extLst>
              <a:ext uri="{FF2B5EF4-FFF2-40B4-BE49-F238E27FC236}">
                <a16:creationId xmlns:a16="http://schemas.microsoft.com/office/drawing/2014/main" id="{6F96A75A-7A0A-5893-92DF-19DFC44FC1A8}"/>
              </a:ext>
            </a:extLst>
          </p:cNvPr>
          <p:cNvSpPr/>
          <p:nvPr/>
        </p:nvSpPr>
        <p:spPr>
          <a:xfrm>
            <a:off x="4973109" y="3778151"/>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0" name="Graphic 29">
            <a:extLst>
              <a:ext uri="{FF2B5EF4-FFF2-40B4-BE49-F238E27FC236}">
                <a16:creationId xmlns:a16="http://schemas.microsoft.com/office/drawing/2014/main" id="{DF59500B-8121-C39F-4669-309B0A3219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069971" y="3031562"/>
            <a:ext cx="1145583" cy="2133929"/>
          </a:xfrm>
          <a:prstGeom prst="rect">
            <a:avLst/>
          </a:prstGeom>
        </p:spPr>
      </p:pic>
      <p:cxnSp>
        <p:nvCxnSpPr>
          <p:cNvPr id="41" name="Straight Connector 40">
            <a:extLst>
              <a:ext uri="{FF2B5EF4-FFF2-40B4-BE49-F238E27FC236}">
                <a16:creationId xmlns:a16="http://schemas.microsoft.com/office/drawing/2014/main" id="{CD3B54DE-CC4D-6B53-46C0-89AC39BAF522}"/>
              </a:ext>
            </a:extLst>
          </p:cNvPr>
          <p:cNvCxnSpPr>
            <a:cxnSpLocks/>
          </p:cNvCxnSpPr>
          <p:nvPr/>
        </p:nvCxnSpPr>
        <p:spPr>
          <a:xfrm rot="19491567">
            <a:off x="4366248" y="406879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693CD8-78E9-CAD7-F1F0-5AF139AF34C5}"/>
              </a:ext>
            </a:extLst>
          </p:cNvPr>
          <p:cNvCxnSpPr>
            <a:cxnSpLocks/>
          </p:cNvCxnSpPr>
          <p:nvPr/>
        </p:nvCxnSpPr>
        <p:spPr>
          <a:xfrm rot="19491567">
            <a:off x="4403974" y="416899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3B9B2-3B17-230A-C422-C6C9835F068A}"/>
              </a:ext>
            </a:extLst>
          </p:cNvPr>
          <p:cNvCxnSpPr>
            <a:cxnSpLocks/>
          </p:cNvCxnSpPr>
          <p:nvPr/>
        </p:nvCxnSpPr>
        <p:spPr>
          <a:xfrm flipV="1">
            <a:off x="4339916" y="385849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BDC5B3BC-6542-7267-FDA8-62B40EF88529}"/>
              </a:ext>
            </a:extLst>
          </p:cNvPr>
          <p:cNvSpPr/>
          <p:nvPr/>
        </p:nvSpPr>
        <p:spPr>
          <a:xfrm rot="20558644">
            <a:off x="4354843" y="389026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A57FCB24-ADE3-2B4C-E654-3272F28B91C8}"/>
              </a:ext>
            </a:extLst>
          </p:cNvPr>
          <p:cNvSpPr/>
          <p:nvPr/>
        </p:nvSpPr>
        <p:spPr>
          <a:xfrm rot="20488534">
            <a:off x="4429517" y="386433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90800B9C-58CC-F139-5F12-DFAA505AB6CA}"/>
              </a:ext>
            </a:extLst>
          </p:cNvPr>
          <p:cNvSpPr/>
          <p:nvPr/>
        </p:nvSpPr>
        <p:spPr>
          <a:xfrm rot="20256072">
            <a:off x="4506859" y="384011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A1BACAAB-01A2-2471-B2AA-B8110BB940E9}"/>
              </a:ext>
            </a:extLst>
          </p:cNvPr>
          <p:cNvSpPr/>
          <p:nvPr/>
        </p:nvSpPr>
        <p:spPr>
          <a:xfrm rot="14815550">
            <a:off x="4394448" y="409715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F2EA1F0F-8273-6CCB-749D-4C5D50056A5F}"/>
              </a:ext>
            </a:extLst>
          </p:cNvPr>
          <p:cNvPicPr>
            <a:picLocks noChangeAspect="1"/>
          </p:cNvPicPr>
          <p:nvPr/>
        </p:nvPicPr>
        <p:blipFill>
          <a:blip r:embed="rId15"/>
          <a:stretch>
            <a:fillRect/>
          </a:stretch>
        </p:blipFill>
        <p:spPr>
          <a:xfrm rot="21103847">
            <a:off x="4196124" y="3821359"/>
            <a:ext cx="100921" cy="327993"/>
          </a:xfrm>
          <a:prstGeom prst="rect">
            <a:avLst/>
          </a:prstGeom>
        </p:spPr>
      </p:pic>
      <p:pic>
        <p:nvPicPr>
          <p:cNvPr id="53" name="Picture 52">
            <a:extLst>
              <a:ext uri="{FF2B5EF4-FFF2-40B4-BE49-F238E27FC236}">
                <a16:creationId xmlns:a16="http://schemas.microsoft.com/office/drawing/2014/main" id="{334758D0-6D95-AA73-F7FE-12EB97F0D13B}"/>
              </a:ext>
            </a:extLst>
          </p:cNvPr>
          <p:cNvPicPr>
            <a:picLocks noChangeAspect="1"/>
          </p:cNvPicPr>
          <p:nvPr/>
        </p:nvPicPr>
        <p:blipFill>
          <a:blip r:embed="rId15"/>
          <a:stretch>
            <a:fillRect/>
          </a:stretch>
        </p:blipFill>
        <p:spPr>
          <a:xfrm rot="9563503">
            <a:off x="4607882" y="3695849"/>
            <a:ext cx="96095" cy="312307"/>
          </a:xfrm>
          <a:prstGeom prst="rect">
            <a:avLst/>
          </a:prstGeom>
        </p:spPr>
      </p:pic>
      <p:pic>
        <p:nvPicPr>
          <p:cNvPr id="54" name="Picture 53">
            <a:extLst>
              <a:ext uri="{FF2B5EF4-FFF2-40B4-BE49-F238E27FC236}">
                <a16:creationId xmlns:a16="http://schemas.microsoft.com/office/drawing/2014/main" id="{27A66C37-5869-E907-CF5D-8F55CFA8FAFC}"/>
              </a:ext>
            </a:extLst>
          </p:cNvPr>
          <p:cNvPicPr>
            <a:picLocks noChangeAspect="1"/>
          </p:cNvPicPr>
          <p:nvPr/>
        </p:nvPicPr>
        <p:blipFill>
          <a:blip r:embed="rId14"/>
          <a:stretch>
            <a:fillRect/>
          </a:stretch>
        </p:blipFill>
        <p:spPr>
          <a:xfrm rot="18508410">
            <a:off x="3880364" y="3715379"/>
            <a:ext cx="303356" cy="239331"/>
          </a:xfrm>
          <a:prstGeom prst="rect">
            <a:avLst/>
          </a:prstGeom>
        </p:spPr>
      </p:pic>
      <p:cxnSp>
        <p:nvCxnSpPr>
          <p:cNvPr id="55" name="Connector: Elbow 54">
            <a:extLst>
              <a:ext uri="{FF2B5EF4-FFF2-40B4-BE49-F238E27FC236}">
                <a16:creationId xmlns:a16="http://schemas.microsoft.com/office/drawing/2014/main" id="{BBBB9783-4B6D-F5DE-83CC-7A74E42B6B43}"/>
              </a:ext>
            </a:extLst>
          </p:cNvPr>
          <p:cNvCxnSpPr>
            <a:cxnSpLocks/>
          </p:cNvCxnSpPr>
          <p:nvPr/>
        </p:nvCxnSpPr>
        <p:spPr>
          <a:xfrm rot="10800000" flipV="1">
            <a:off x="3946231" y="2691760"/>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76097BC9-44E9-EFB1-310C-F28D7F81BFFE}"/>
              </a:ext>
            </a:extLst>
          </p:cNvPr>
          <p:cNvPicPr>
            <a:picLocks noChangeAspect="1"/>
          </p:cNvPicPr>
          <p:nvPr/>
        </p:nvPicPr>
        <p:blipFill>
          <a:blip r:embed="rId16"/>
          <a:stretch>
            <a:fillRect/>
          </a:stretch>
        </p:blipFill>
        <p:spPr>
          <a:xfrm>
            <a:off x="6319914" y="2168498"/>
            <a:ext cx="1397797" cy="671343"/>
          </a:xfrm>
          <a:prstGeom prst="rect">
            <a:avLst/>
          </a:prstGeom>
        </p:spPr>
      </p:pic>
      <p:pic>
        <p:nvPicPr>
          <p:cNvPr id="88" name="Picture 87" descr="A close-up of a screen&#10;&#10;Description automatically generated">
            <a:extLst>
              <a:ext uri="{FF2B5EF4-FFF2-40B4-BE49-F238E27FC236}">
                <a16:creationId xmlns:a16="http://schemas.microsoft.com/office/drawing/2014/main" id="{2D23FFB5-A216-4AE4-0E36-6876292B0A7E}"/>
              </a:ext>
            </a:extLst>
          </p:cNvPr>
          <p:cNvPicPr>
            <a:picLocks noChangeAspect="1"/>
          </p:cNvPicPr>
          <p:nvPr/>
        </p:nvPicPr>
        <p:blipFill rotWithShape="1">
          <a:blip r:embed="rId17"/>
          <a:srcRect t="6323"/>
          <a:stretch/>
        </p:blipFill>
        <p:spPr>
          <a:xfrm>
            <a:off x="710184" y="4618404"/>
            <a:ext cx="1370449" cy="962848"/>
          </a:xfrm>
          <a:prstGeom prst="rect">
            <a:avLst/>
          </a:prstGeom>
        </p:spPr>
      </p:pic>
      <p:pic>
        <p:nvPicPr>
          <p:cNvPr id="89" name="Content Placeholder 2" descr="A close-up of a graph&#10;&#10;Description automatically generated">
            <a:extLst>
              <a:ext uri="{FF2B5EF4-FFF2-40B4-BE49-F238E27FC236}">
                <a16:creationId xmlns:a16="http://schemas.microsoft.com/office/drawing/2014/main" id="{B2EF9358-C2BF-F74E-2313-9C009EE16060}"/>
              </a:ext>
            </a:extLst>
          </p:cNvPr>
          <p:cNvPicPr>
            <a:picLocks noChangeAspect="1"/>
          </p:cNvPicPr>
          <p:nvPr/>
        </p:nvPicPr>
        <p:blipFill rotWithShape="1">
          <a:blip r:embed="rId18"/>
          <a:srcRect t="6323" r="17551"/>
          <a:stretch/>
        </p:blipFill>
        <p:spPr>
          <a:xfrm>
            <a:off x="728851" y="4618404"/>
            <a:ext cx="1129926" cy="962848"/>
          </a:xfrm>
          <a:prstGeom prst="rect">
            <a:avLst/>
          </a:prstGeom>
        </p:spPr>
      </p:pic>
      <p:pic>
        <p:nvPicPr>
          <p:cNvPr id="90" name="Picture 89" descr="A close-up of a graph&#10;&#10;Description automatically generated">
            <a:extLst>
              <a:ext uri="{FF2B5EF4-FFF2-40B4-BE49-F238E27FC236}">
                <a16:creationId xmlns:a16="http://schemas.microsoft.com/office/drawing/2014/main" id="{1F336969-E135-C1A2-5AF8-31848ECFB312}"/>
              </a:ext>
            </a:extLst>
          </p:cNvPr>
          <p:cNvPicPr>
            <a:picLocks noChangeAspect="1"/>
          </p:cNvPicPr>
          <p:nvPr/>
        </p:nvPicPr>
        <p:blipFill rotWithShape="1">
          <a:blip r:embed="rId19"/>
          <a:srcRect t="6323" r="17551"/>
          <a:stretch/>
        </p:blipFill>
        <p:spPr>
          <a:xfrm>
            <a:off x="728851" y="4618404"/>
            <a:ext cx="1129926" cy="962848"/>
          </a:xfrm>
          <a:prstGeom prst="rect">
            <a:avLst/>
          </a:prstGeom>
        </p:spPr>
      </p:pic>
      <p:pic>
        <p:nvPicPr>
          <p:cNvPr id="91" name="Picture 90" descr="A circular pattern with a gold border&#10;&#10;Description automatically generated">
            <a:extLst>
              <a:ext uri="{FF2B5EF4-FFF2-40B4-BE49-F238E27FC236}">
                <a16:creationId xmlns:a16="http://schemas.microsoft.com/office/drawing/2014/main" id="{1FD3E753-B0E6-15FD-37C1-B1B58728172F}"/>
              </a:ext>
            </a:extLst>
          </p:cNvPr>
          <p:cNvPicPr>
            <a:picLocks noChangeAspect="1"/>
          </p:cNvPicPr>
          <p:nvPr/>
        </p:nvPicPr>
        <p:blipFill>
          <a:blip r:embed="rId20"/>
          <a:stretch>
            <a:fillRect/>
          </a:stretch>
        </p:blipFill>
        <p:spPr>
          <a:xfrm>
            <a:off x="1000952" y="4628581"/>
            <a:ext cx="145470" cy="145470"/>
          </a:xfrm>
          <a:prstGeom prst="rect">
            <a:avLst/>
          </a:prstGeom>
        </p:spPr>
      </p:pic>
      <p:pic>
        <p:nvPicPr>
          <p:cNvPr id="92" name="Picture 91">
            <a:extLst>
              <a:ext uri="{FF2B5EF4-FFF2-40B4-BE49-F238E27FC236}">
                <a16:creationId xmlns:a16="http://schemas.microsoft.com/office/drawing/2014/main" id="{D1A7589D-3A99-DF7A-1E29-E562A3A0BB73}"/>
              </a:ext>
            </a:extLst>
          </p:cNvPr>
          <p:cNvPicPr>
            <a:picLocks noChangeAspect="1"/>
          </p:cNvPicPr>
          <p:nvPr/>
        </p:nvPicPr>
        <p:blipFill>
          <a:blip r:embed="rId21"/>
          <a:stretch>
            <a:fillRect/>
          </a:stretch>
        </p:blipFill>
        <p:spPr>
          <a:xfrm>
            <a:off x="1281679" y="4627881"/>
            <a:ext cx="145470" cy="146170"/>
          </a:xfrm>
          <a:prstGeom prst="rect">
            <a:avLst/>
          </a:prstGeom>
        </p:spPr>
      </p:pic>
      <p:pic>
        <p:nvPicPr>
          <p:cNvPr id="93" name="Picture 92" descr="A diagram of a map&#10;&#10;Description automatically generated">
            <a:extLst>
              <a:ext uri="{FF2B5EF4-FFF2-40B4-BE49-F238E27FC236}">
                <a16:creationId xmlns:a16="http://schemas.microsoft.com/office/drawing/2014/main" id="{826C6264-9C87-C059-8EA8-A37BEF4E4E10}"/>
              </a:ext>
            </a:extLst>
          </p:cNvPr>
          <p:cNvPicPr>
            <a:picLocks noChangeAspect="1"/>
          </p:cNvPicPr>
          <p:nvPr/>
        </p:nvPicPr>
        <p:blipFill rotWithShape="1">
          <a:blip r:embed="rId22"/>
          <a:srcRect l="13787" t="7524" r="8135" b="10126"/>
          <a:stretch/>
        </p:blipFill>
        <p:spPr>
          <a:xfrm>
            <a:off x="2406482" y="4618404"/>
            <a:ext cx="1136259" cy="907386"/>
          </a:xfrm>
          <a:prstGeom prst="rect">
            <a:avLst/>
          </a:prstGeom>
        </p:spPr>
      </p:pic>
      <p:pic>
        <p:nvPicPr>
          <p:cNvPr id="94" name="Content Placeholder 23" descr="A graph showing a line&#10;&#10;Description automatically generated">
            <a:extLst>
              <a:ext uri="{FF2B5EF4-FFF2-40B4-BE49-F238E27FC236}">
                <a16:creationId xmlns:a16="http://schemas.microsoft.com/office/drawing/2014/main" id="{43F139DA-608E-49BA-806C-1797B0EA59C9}"/>
              </a:ext>
            </a:extLst>
          </p:cNvPr>
          <p:cNvPicPr>
            <a:picLocks noChangeAspect="1"/>
          </p:cNvPicPr>
          <p:nvPr/>
        </p:nvPicPr>
        <p:blipFill>
          <a:blip r:embed="rId23"/>
          <a:stretch>
            <a:fillRect/>
          </a:stretch>
        </p:blipFill>
        <p:spPr>
          <a:xfrm>
            <a:off x="2437113" y="5708634"/>
            <a:ext cx="1117761" cy="886421"/>
          </a:xfrm>
          <a:prstGeom prst="rect">
            <a:avLst/>
          </a:prstGeom>
        </p:spPr>
      </p:pic>
      <p:graphicFrame>
        <p:nvGraphicFramePr>
          <p:cNvPr id="95" name="Table 94">
            <a:extLst>
              <a:ext uri="{FF2B5EF4-FFF2-40B4-BE49-F238E27FC236}">
                <a16:creationId xmlns:a16="http://schemas.microsoft.com/office/drawing/2014/main" id="{69D4BFDA-35C7-D404-4EF1-B9D2FB29828C}"/>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96" name="Rectangle 95">
            <a:extLst>
              <a:ext uri="{FF2B5EF4-FFF2-40B4-BE49-F238E27FC236}">
                <a16:creationId xmlns:a16="http://schemas.microsoft.com/office/drawing/2014/main" id="{D253A160-3466-48AF-283B-3ABB78AB6440}"/>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6" name="Picture 105">
            <a:extLst>
              <a:ext uri="{FF2B5EF4-FFF2-40B4-BE49-F238E27FC236}">
                <a16:creationId xmlns:a16="http://schemas.microsoft.com/office/drawing/2014/main" id="{498D107D-5119-BCF5-009F-6D8C18885288}"/>
              </a:ext>
            </a:extLst>
          </p:cNvPr>
          <p:cNvPicPr>
            <a:picLocks noChangeAspect="1"/>
          </p:cNvPicPr>
          <p:nvPr/>
        </p:nvPicPr>
        <p:blipFill>
          <a:blip r:embed="rId24"/>
          <a:stretch>
            <a:fillRect/>
          </a:stretch>
        </p:blipFill>
        <p:spPr>
          <a:xfrm>
            <a:off x="8087042" y="246825"/>
            <a:ext cx="3789069" cy="2142176"/>
          </a:xfrm>
          <a:prstGeom prst="rect">
            <a:avLst/>
          </a:prstGeom>
        </p:spPr>
      </p:pic>
      <p:sp>
        <p:nvSpPr>
          <p:cNvPr id="107" name="Rectangle 106">
            <a:extLst>
              <a:ext uri="{FF2B5EF4-FFF2-40B4-BE49-F238E27FC236}">
                <a16:creationId xmlns:a16="http://schemas.microsoft.com/office/drawing/2014/main" id="{20C1EF32-85D5-CA46-CA4C-72D35E9E7111}"/>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558030"/>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descr="A computer with a blank screen&#10;&#10;Description automatically generated">
            <a:extLst>
              <a:ext uri="{FF2B5EF4-FFF2-40B4-BE49-F238E27FC236}">
                <a16:creationId xmlns:a16="http://schemas.microsoft.com/office/drawing/2014/main" id="{DCD6144C-0703-21C7-73D3-4D9F96C27B21}"/>
              </a:ext>
            </a:extLst>
          </p:cNvPr>
          <p:cNvPicPr>
            <a:picLocks noChangeAspect="1"/>
          </p:cNvPicPr>
          <p:nvPr/>
        </p:nvPicPr>
        <p:blipFill>
          <a:blip r:embed="rId3"/>
          <a:stretch>
            <a:fillRect/>
          </a:stretch>
        </p:blipFill>
        <p:spPr>
          <a:xfrm>
            <a:off x="5930842" y="1948712"/>
            <a:ext cx="2200040" cy="1453419"/>
          </a:xfrm>
          <a:prstGeom prst="rect">
            <a:avLst/>
          </a:prstGeom>
        </p:spPr>
      </p:pic>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pic>
        <p:nvPicPr>
          <p:cNvPr id="16" name="Graphic 15">
            <a:extLst>
              <a:ext uri="{FF2B5EF4-FFF2-40B4-BE49-F238E27FC236}">
                <a16:creationId xmlns:a16="http://schemas.microsoft.com/office/drawing/2014/main" id="{AFB951E3-5AF4-1327-DA4D-65AE0A5AA7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9257" y="3048846"/>
            <a:ext cx="1145583" cy="2133929"/>
          </a:xfrm>
          <a:prstGeom prst="rect">
            <a:avLst/>
          </a:prstGeom>
        </p:spPr>
      </p:pic>
      <p:pic>
        <p:nvPicPr>
          <p:cNvPr id="18" name="Picture 17" descr="A black and white drawing of a head&#10;&#10;Description automatically generated">
            <a:extLst>
              <a:ext uri="{FF2B5EF4-FFF2-40B4-BE49-F238E27FC236}">
                <a16:creationId xmlns:a16="http://schemas.microsoft.com/office/drawing/2014/main" id="{C6083D68-201E-0BC8-F9EE-7373D4418469}"/>
              </a:ext>
            </a:extLst>
          </p:cNvPr>
          <p:cNvPicPr>
            <a:picLocks noChangeAspect="1"/>
          </p:cNvPicPr>
          <p:nvPr/>
        </p:nvPicPr>
        <p:blipFill>
          <a:blip r:embed="rId10"/>
          <a:stretch>
            <a:fillRect/>
          </a:stretch>
        </p:blipFill>
        <p:spPr>
          <a:xfrm>
            <a:off x="5113725" y="3367276"/>
            <a:ext cx="1190558" cy="1367874"/>
          </a:xfrm>
          <a:prstGeom prst="rect">
            <a:avLst/>
          </a:prstGeom>
        </p:spPr>
      </p:pic>
      <p:sp>
        <p:nvSpPr>
          <p:cNvPr id="19" name="Hexagon 18">
            <a:extLst>
              <a:ext uri="{FF2B5EF4-FFF2-40B4-BE49-F238E27FC236}">
                <a16:creationId xmlns:a16="http://schemas.microsoft.com/office/drawing/2014/main" id="{3BD30485-4E37-5C33-E793-F9A67755349E}"/>
              </a:ext>
            </a:extLst>
          </p:cNvPr>
          <p:cNvSpPr/>
          <p:nvPr/>
        </p:nvSpPr>
        <p:spPr>
          <a:xfrm>
            <a:off x="4971918" y="3778152"/>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300E8685-3A86-A45E-C6B7-5D3C0BD34235}"/>
              </a:ext>
            </a:extLst>
          </p:cNvPr>
          <p:cNvPicPr>
            <a:picLocks noChangeAspect="1"/>
          </p:cNvPicPr>
          <p:nvPr/>
        </p:nvPicPr>
        <p:blipFill>
          <a:blip r:embed="rId11"/>
          <a:stretch>
            <a:fillRect/>
          </a:stretch>
        </p:blipFill>
        <p:spPr>
          <a:xfrm>
            <a:off x="5255307" y="2851936"/>
            <a:ext cx="706587" cy="336144"/>
          </a:xfrm>
          <a:prstGeom prst="rect">
            <a:avLst/>
          </a:prstGeom>
        </p:spPr>
      </p:pic>
      <p:pic>
        <p:nvPicPr>
          <p:cNvPr id="21" name="Picture 20">
            <a:extLst>
              <a:ext uri="{FF2B5EF4-FFF2-40B4-BE49-F238E27FC236}">
                <a16:creationId xmlns:a16="http://schemas.microsoft.com/office/drawing/2014/main" id="{0B32F3C7-FDA4-3698-7386-6F2FE318F035}"/>
              </a:ext>
            </a:extLst>
          </p:cNvPr>
          <p:cNvPicPr>
            <a:picLocks noChangeAspect="1"/>
          </p:cNvPicPr>
          <p:nvPr/>
        </p:nvPicPr>
        <p:blipFill>
          <a:blip r:embed="rId12"/>
          <a:stretch>
            <a:fillRect/>
          </a:stretch>
        </p:blipFill>
        <p:spPr>
          <a:xfrm>
            <a:off x="5458265" y="2900376"/>
            <a:ext cx="157218" cy="215881"/>
          </a:xfrm>
          <a:prstGeom prst="rect">
            <a:avLst/>
          </a:prstGeom>
        </p:spPr>
      </p:pic>
      <p:cxnSp>
        <p:nvCxnSpPr>
          <p:cNvPr id="22" name="Connector: Elbow 21">
            <a:extLst>
              <a:ext uri="{FF2B5EF4-FFF2-40B4-BE49-F238E27FC236}">
                <a16:creationId xmlns:a16="http://schemas.microsoft.com/office/drawing/2014/main" id="{CC20A430-3639-C339-E507-8EC457B096FE}"/>
              </a:ext>
            </a:extLst>
          </p:cNvPr>
          <p:cNvCxnSpPr>
            <a:cxnSpLocks/>
            <a:stCxn id="29" idx="3"/>
            <a:endCxn id="20" idx="1"/>
          </p:cNvCxnSpPr>
          <p:nvPr/>
        </p:nvCxnSpPr>
        <p:spPr>
          <a:xfrm rot="10800000" flipH="1">
            <a:off x="4973109" y="302000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black triangle with a cross&#10;&#10;Description automatically generated">
            <a:extLst>
              <a:ext uri="{FF2B5EF4-FFF2-40B4-BE49-F238E27FC236}">
                <a16:creationId xmlns:a16="http://schemas.microsoft.com/office/drawing/2014/main" id="{8B04CA9A-B451-F92C-6E6F-1DC7015E9CD2}"/>
              </a:ext>
            </a:extLst>
          </p:cNvPr>
          <p:cNvPicPr>
            <a:picLocks noChangeAspect="1"/>
          </p:cNvPicPr>
          <p:nvPr/>
        </p:nvPicPr>
        <p:blipFill>
          <a:blip r:embed="rId13"/>
          <a:stretch>
            <a:fillRect/>
          </a:stretch>
        </p:blipFill>
        <p:spPr>
          <a:xfrm rot="5400000">
            <a:off x="5297394" y="3917152"/>
            <a:ext cx="237836" cy="374242"/>
          </a:xfrm>
          <a:prstGeom prst="rect">
            <a:avLst/>
          </a:prstGeom>
        </p:spPr>
      </p:pic>
      <p:pic>
        <p:nvPicPr>
          <p:cNvPr id="26" name="Picture 25">
            <a:extLst>
              <a:ext uri="{FF2B5EF4-FFF2-40B4-BE49-F238E27FC236}">
                <a16:creationId xmlns:a16="http://schemas.microsoft.com/office/drawing/2014/main" id="{E9225D68-B212-7EC5-643E-E024505D1F6A}"/>
              </a:ext>
            </a:extLst>
          </p:cNvPr>
          <p:cNvPicPr>
            <a:picLocks noChangeAspect="1"/>
          </p:cNvPicPr>
          <p:nvPr/>
        </p:nvPicPr>
        <p:blipFill>
          <a:blip r:embed="rId14"/>
          <a:stretch>
            <a:fillRect/>
          </a:stretch>
        </p:blipFill>
        <p:spPr>
          <a:xfrm rot="5400000">
            <a:off x="5907675" y="2554495"/>
            <a:ext cx="299755" cy="236490"/>
          </a:xfrm>
          <a:prstGeom prst="rect">
            <a:avLst/>
          </a:prstGeom>
        </p:spPr>
      </p:pic>
      <p:pic>
        <p:nvPicPr>
          <p:cNvPr id="28" name="Picture 27">
            <a:extLst>
              <a:ext uri="{FF2B5EF4-FFF2-40B4-BE49-F238E27FC236}">
                <a16:creationId xmlns:a16="http://schemas.microsoft.com/office/drawing/2014/main" id="{5EE37FB3-4201-0BF7-8C65-885E3F1C890B}"/>
              </a:ext>
            </a:extLst>
          </p:cNvPr>
          <p:cNvPicPr>
            <a:picLocks noChangeAspect="1"/>
          </p:cNvPicPr>
          <p:nvPr/>
        </p:nvPicPr>
        <p:blipFill>
          <a:blip r:embed="rId12"/>
          <a:stretch>
            <a:fillRect/>
          </a:stretch>
        </p:blipFill>
        <p:spPr>
          <a:xfrm>
            <a:off x="5055584" y="3949719"/>
            <a:ext cx="216743" cy="297617"/>
          </a:xfrm>
          <a:prstGeom prst="rect">
            <a:avLst/>
          </a:prstGeom>
        </p:spPr>
      </p:pic>
      <p:sp>
        <p:nvSpPr>
          <p:cNvPr id="29" name="Hexagon 28">
            <a:extLst>
              <a:ext uri="{FF2B5EF4-FFF2-40B4-BE49-F238E27FC236}">
                <a16:creationId xmlns:a16="http://schemas.microsoft.com/office/drawing/2014/main" id="{683D0249-25EF-4F1C-26FA-E65E551BB664}"/>
              </a:ext>
            </a:extLst>
          </p:cNvPr>
          <p:cNvSpPr/>
          <p:nvPr/>
        </p:nvSpPr>
        <p:spPr>
          <a:xfrm>
            <a:off x="4973109" y="3778151"/>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0" name="Graphic 29">
            <a:extLst>
              <a:ext uri="{FF2B5EF4-FFF2-40B4-BE49-F238E27FC236}">
                <a16:creationId xmlns:a16="http://schemas.microsoft.com/office/drawing/2014/main" id="{E7DAFE1D-109C-E624-1522-C207CD79CE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069971" y="3031562"/>
            <a:ext cx="1145583" cy="2133929"/>
          </a:xfrm>
          <a:prstGeom prst="rect">
            <a:avLst/>
          </a:prstGeom>
        </p:spPr>
      </p:pic>
      <p:cxnSp>
        <p:nvCxnSpPr>
          <p:cNvPr id="41" name="Straight Connector 40">
            <a:extLst>
              <a:ext uri="{FF2B5EF4-FFF2-40B4-BE49-F238E27FC236}">
                <a16:creationId xmlns:a16="http://schemas.microsoft.com/office/drawing/2014/main" id="{CC7550AB-1A7B-4127-B78E-C8ED403FA61A}"/>
              </a:ext>
            </a:extLst>
          </p:cNvPr>
          <p:cNvCxnSpPr>
            <a:cxnSpLocks/>
          </p:cNvCxnSpPr>
          <p:nvPr/>
        </p:nvCxnSpPr>
        <p:spPr>
          <a:xfrm rot="19491567">
            <a:off x="4366248" y="406879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C45FC0A-3493-B1D4-18F1-CD9197229E0C}"/>
              </a:ext>
            </a:extLst>
          </p:cNvPr>
          <p:cNvCxnSpPr>
            <a:cxnSpLocks/>
          </p:cNvCxnSpPr>
          <p:nvPr/>
        </p:nvCxnSpPr>
        <p:spPr>
          <a:xfrm rot="19491567">
            <a:off x="4403974" y="416899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7F3BED5-8ECA-7883-6279-5D88B2447FB2}"/>
              </a:ext>
            </a:extLst>
          </p:cNvPr>
          <p:cNvCxnSpPr>
            <a:cxnSpLocks/>
          </p:cNvCxnSpPr>
          <p:nvPr/>
        </p:nvCxnSpPr>
        <p:spPr>
          <a:xfrm flipV="1">
            <a:off x="4339916" y="385849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3B4C7BB2-E2FE-87A7-9772-D22466E4F3D8}"/>
              </a:ext>
            </a:extLst>
          </p:cNvPr>
          <p:cNvSpPr/>
          <p:nvPr/>
        </p:nvSpPr>
        <p:spPr>
          <a:xfrm rot="20558644">
            <a:off x="4354843" y="389026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BAFC3F0E-5889-3054-3D1D-EB29C3A3F35E}"/>
              </a:ext>
            </a:extLst>
          </p:cNvPr>
          <p:cNvSpPr/>
          <p:nvPr/>
        </p:nvSpPr>
        <p:spPr>
          <a:xfrm rot="20488534">
            <a:off x="4429517" y="386433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5EFF9572-7301-501D-076A-DE61A65EB09C}"/>
              </a:ext>
            </a:extLst>
          </p:cNvPr>
          <p:cNvSpPr/>
          <p:nvPr/>
        </p:nvSpPr>
        <p:spPr>
          <a:xfrm rot="20256072">
            <a:off x="4506859" y="384011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B66A9375-0B95-B77E-B204-4973C72128D0}"/>
              </a:ext>
            </a:extLst>
          </p:cNvPr>
          <p:cNvSpPr/>
          <p:nvPr/>
        </p:nvSpPr>
        <p:spPr>
          <a:xfrm rot="14815550">
            <a:off x="4394448" y="409715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986CCADC-12A4-50EE-46AE-69BBB282DDCC}"/>
              </a:ext>
            </a:extLst>
          </p:cNvPr>
          <p:cNvPicPr>
            <a:picLocks noChangeAspect="1"/>
          </p:cNvPicPr>
          <p:nvPr/>
        </p:nvPicPr>
        <p:blipFill>
          <a:blip r:embed="rId15"/>
          <a:stretch>
            <a:fillRect/>
          </a:stretch>
        </p:blipFill>
        <p:spPr>
          <a:xfrm rot="21103847">
            <a:off x="4196124" y="3821359"/>
            <a:ext cx="100921" cy="327993"/>
          </a:xfrm>
          <a:prstGeom prst="rect">
            <a:avLst/>
          </a:prstGeom>
        </p:spPr>
      </p:pic>
      <p:pic>
        <p:nvPicPr>
          <p:cNvPr id="53" name="Picture 52">
            <a:extLst>
              <a:ext uri="{FF2B5EF4-FFF2-40B4-BE49-F238E27FC236}">
                <a16:creationId xmlns:a16="http://schemas.microsoft.com/office/drawing/2014/main" id="{A04C3629-20E5-F771-5897-4043F535532A}"/>
              </a:ext>
            </a:extLst>
          </p:cNvPr>
          <p:cNvPicPr>
            <a:picLocks noChangeAspect="1"/>
          </p:cNvPicPr>
          <p:nvPr/>
        </p:nvPicPr>
        <p:blipFill>
          <a:blip r:embed="rId15"/>
          <a:stretch>
            <a:fillRect/>
          </a:stretch>
        </p:blipFill>
        <p:spPr>
          <a:xfrm rot="9563503">
            <a:off x="4607882" y="3695849"/>
            <a:ext cx="96095" cy="312307"/>
          </a:xfrm>
          <a:prstGeom prst="rect">
            <a:avLst/>
          </a:prstGeom>
        </p:spPr>
      </p:pic>
      <p:pic>
        <p:nvPicPr>
          <p:cNvPr id="54" name="Picture 53">
            <a:extLst>
              <a:ext uri="{FF2B5EF4-FFF2-40B4-BE49-F238E27FC236}">
                <a16:creationId xmlns:a16="http://schemas.microsoft.com/office/drawing/2014/main" id="{B4B78C4D-FCEA-FEFC-3472-431A89A6B5EE}"/>
              </a:ext>
            </a:extLst>
          </p:cNvPr>
          <p:cNvPicPr>
            <a:picLocks noChangeAspect="1"/>
          </p:cNvPicPr>
          <p:nvPr/>
        </p:nvPicPr>
        <p:blipFill>
          <a:blip r:embed="rId14"/>
          <a:stretch>
            <a:fillRect/>
          </a:stretch>
        </p:blipFill>
        <p:spPr>
          <a:xfrm rot="18508410">
            <a:off x="3880364" y="3715379"/>
            <a:ext cx="303356" cy="239331"/>
          </a:xfrm>
          <a:prstGeom prst="rect">
            <a:avLst/>
          </a:prstGeom>
        </p:spPr>
      </p:pic>
      <p:cxnSp>
        <p:nvCxnSpPr>
          <p:cNvPr id="55" name="Connector: Elbow 54">
            <a:extLst>
              <a:ext uri="{FF2B5EF4-FFF2-40B4-BE49-F238E27FC236}">
                <a16:creationId xmlns:a16="http://schemas.microsoft.com/office/drawing/2014/main" id="{5F9A55E7-C6B3-0AFD-99DB-4DF218A30AD2}"/>
              </a:ext>
            </a:extLst>
          </p:cNvPr>
          <p:cNvCxnSpPr>
            <a:cxnSpLocks/>
          </p:cNvCxnSpPr>
          <p:nvPr/>
        </p:nvCxnSpPr>
        <p:spPr>
          <a:xfrm rot="10800000" flipV="1">
            <a:off x="3946231" y="2691760"/>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6C250AE9-99C8-46B2-39D5-4DCACDD1CD22}"/>
              </a:ext>
            </a:extLst>
          </p:cNvPr>
          <p:cNvPicPr>
            <a:picLocks noChangeAspect="1"/>
          </p:cNvPicPr>
          <p:nvPr/>
        </p:nvPicPr>
        <p:blipFill>
          <a:blip r:embed="rId16"/>
          <a:stretch>
            <a:fillRect/>
          </a:stretch>
        </p:blipFill>
        <p:spPr>
          <a:xfrm>
            <a:off x="6319914" y="2168498"/>
            <a:ext cx="1397797" cy="671343"/>
          </a:xfrm>
          <a:prstGeom prst="rect">
            <a:avLst/>
          </a:prstGeom>
        </p:spPr>
      </p:pic>
      <p:pic>
        <p:nvPicPr>
          <p:cNvPr id="60" name="Picture 59" descr="A close-up of a screen&#10;&#10;Description automatically generated">
            <a:extLst>
              <a:ext uri="{FF2B5EF4-FFF2-40B4-BE49-F238E27FC236}">
                <a16:creationId xmlns:a16="http://schemas.microsoft.com/office/drawing/2014/main" id="{4F36B42E-EDF7-BAED-9C6C-E187DB8F664A}"/>
              </a:ext>
            </a:extLst>
          </p:cNvPr>
          <p:cNvPicPr>
            <a:picLocks noChangeAspect="1"/>
          </p:cNvPicPr>
          <p:nvPr/>
        </p:nvPicPr>
        <p:blipFill rotWithShape="1">
          <a:blip r:embed="rId17"/>
          <a:srcRect t="6323"/>
          <a:stretch/>
        </p:blipFill>
        <p:spPr>
          <a:xfrm>
            <a:off x="710184" y="4618404"/>
            <a:ext cx="1370449" cy="962848"/>
          </a:xfrm>
          <a:prstGeom prst="rect">
            <a:avLst/>
          </a:prstGeom>
        </p:spPr>
      </p:pic>
      <p:pic>
        <p:nvPicPr>
          <p:cNvPr id="61" name="Content Placeholder 2" descr="A close-up of a graph&#10;&#10;Description automatically generated">
            <a:extLst>
              <a:ext uri="{FF2B5EF4-FFF2-40B4-BE49-F238E27FC236}">
                <a16:creationId xmlns:a16="http://schemas.microsoft.com/office/drawing/2014/main" id="{015B8EBD-0570-14AF-DEA2-B7E8C12E62B6}"/>
              </a:ext>
            </a:extLst>
          </p:cNvPr>
          <p:cNvPicPr>
            <a:picLocks noChangeAspect="1"/>
          </p:cNvPicPr>
          <p:nvPr/>
        </p:nvPicPr>
        <p:blipFill rotWithShape="1">
          <a:blip r:embed="rId18"/>
          <a:srcRect t="6323" r="17551"/>
          <a:stretch/>
        </p:blipFill>
        <p:spPr>
          <a:xfrm>
            <a:off x="728851" y="4618404"/>
            <a:ext cx="1129926" cy="962848"/>
          </a:xfrm>
          <a:prstGeom prst="rect">
            <a:avLst/>
          </a:prstGeom>
        </p:spPr>
      </p:pic>
      <p:pic>
        <p:nvPicPr>
          <p:cNvPr id="62" name="Picture 61" descr="A close-up of a graph&#10;&#10;Description automatically generated">
            <a:extLst>
              <a:ext uri="{FF2B5EF4-FFF2-40B4-BE49-F238E27FC236}">
                <a16:creationId xmlns:a16="http://schemas.microsoft.com/office/drawing/2014/main" id="{864B14D8-4649-678B-4830-F51F5E995AB5}"/>
              </a:ext>
            </a:extLst>
          </p:cNvPr>
          <p:cNvPicPr>
            <a:picLocks noChangeAspect="1"/>
          </p:cNvPicPr>
          <p:nvPr/>
        </p:nvPicPr>
        <p:blipFill rotWithShape="1">
          <a:blip r:embed="rId19"/>
          <a:srcRect t="6323" r="17551"/>
          <a:stretch/>
        </p:blipFill>
        <p:spPr>
          <a:xfrm>
            <a:off x="728851" y="4618404"/>
            <a:ext cx="1129926" cy="962848"/>
          </a:xfrm>
          <a:prstGeom prst="rect">
            <a:avLst/>
          </a:prstGeom>
        </p:spPr>
      </p:pic>
      <p:pic>
        <p:nvPicPr>
          <p:cNvPr id="63" name="Picture 62" descr="A circular pattern with a gold border&#10;&#10;Description automatically generated">
            <a:extLst>
              <a:ext uri="{FF2B5EF4-FFF2-40B4-BE49-F238E27FC236}">
                <a16:creationId xmlns:a16="http://schemas.microsoft.com/office/drawing/2014/main" id="{E9871F02-9F35-8F5B-816E-1696840E8FB4}"/>
              </a:ext>
            </a:extLst>
          </p:cNvPr>
          <p:cNvPicPr>
            <a:picLocks noChangeAspect="1"/>
          </p:cNvPicPr>
          <p:nvPr/>
        </p:nvPicPr>
        <p:blipFill>
          <a:blip r:embed="rId20"/>
          <a:stretch>
            <a:fillRect/>
          </a:stretch>
        </p:blipFill>
        <p:spPr>
          <a:xfrm>
            <a:off x="1000952" y="4628581"/>
            <a:ext cx="145470" cy="145470"/>
          </a:xfrm>
          <a:prstGeom prst="rect">
            <a:avLst/>
          </a:prstGeom>
        </p:spPr>
      </p:pic>
      <p:pic>
        <p:nvPicPr>
          <p:cNvPr id="64" name="Picture 63">
            <a:extLst>
              <a:ext uri="{FF2B5EF4-FFF2-40B4-BE49-F238E27FC236}">
                <a16:creationId xmlns:a16="http://schemas.microsoft.com/office/drawing/2014/main" id="{5B32FE41-4ACA-171A-202F-A4D96371EE86}"/>
              </a:ext>
            </a:extLst>
          </p:cNvPr>
          <p:cNvPicPr>
            <a:picLocks noChangeAspect="1"/>
          </p:cNvPicPr>
          <p:nvPr/>
        </p:nvPicPr>
        <p:blipFill>
          <a:blip r:embed="rId21"/>
          <a:stretch>
            <a:fillRect/>
          </a:stretch>
        </p:blipFill>
        <p:spPr>
          <a:xfrm>
            <a:off x="1281679" y="4627881"/>
            <a:ext cx="145470" cy="146170"/>
          </a:xfrm>
          <a:prstGeom prst="rect">
            <a:avLst/>
          </a:prstGeom>
        </p:spPr>
      </p:pic>
      <p:pic>
        <p:nvPicPr>
          <p:cNvPr id="69" name="Picture 68" descr="A diagram of a map&#10;&#10;Description automatically generated">
            <a:extLst>
              <a:ext uri="{FF2B5EF4-FFF2-40B4-BE49-F238E27FC236}">
                <a16:creationId xmlns:a16="http://schemas.microsoft.com/office/drawing/2014/main" id="{D220D827-D63B-6F98-9DB1-A200ABCBC284}"/>
              </a:ext>
            </a:extLst>
          </p:cNvPr>
          <p:cNvPicPr>
            <a:picLocks noChangeAspect="1"/>
          </p:cNvPicPr>
          <p:nvPr/>
        </p:nvPicPr>
        <p:blipFill rotWithShape="1">
          <a:blip r:embed="rId22"/>
          <a:srcRect l="13787" t="7524" r="8135" b="10126"/>
          <a:stretch/>
        </p:blipFill>
        <p:spPr>
          <a:xfrm>
            <a:off x="2406482" y="4618404"/>
            <a:ext cx="1136259" cy="907386"/>
          </a:xfrm>
          <a:prstGeom prst="rect">
            <a:avLst/>
          </a:prstGeom>
        </p:spPr>
      </p:pic>
      <p:pic>
        <p:nvPicPr>
          <p:cNvPr id="70" name="Content Placeholder 23" descr="A graph showing a line&#10;&#10;Description automatically generated">
            <a:extLst>
              <a:ext uri="{FF2B5EF4-FFF2-40B4-BE49-F238E27FC236}">
                <a16:creationId xmlns:a16="http://schemas.microsoft.com/office/drawing/2014/main" id="{EDA7EAFA-2ED5-7204-D8CE-F0920B32C26A}"/>
              </a:ext>
            </a:extLst>
          </p:cNvPr>
          <p:cNvPicPr>
            <a:picLocks noChangeAspect="1"/>
          </p:cNvPicPr>
          <p:nvPr/>
        </p:nvPicPr>
        <p:blipFill>
          <a:blip r:embed="rId23"/>
          <a:stretch>
            <a:fillRect/>
          </a:stretch>
        </p:blipFill>
        <p:spPr>
          <a:xfrm>
            <a:off x="2437113" y="5708634"/>
            <a:ext cx="1117761" cy="886421"/>
          </a:xfrm>
          <a:prstGeom prst="rect">
            <a:avLst/>
          </a:prstGeom>
        </p:spPr>
      </p:pic>
      <p:graphicFrame>
        <p:nvGraphicFramePr>
          <p:cNvPr id="72" name="Table 71">
            <a:extLst>
              <a:ext uri="{FF2B5EF4-FFF2-40B4-BE49-F238E27FC236}">
                <a16:creationId xmlns:a16="http://schemas.microsoft.com/office/drawing/2014/main" id="{489DFD71-A353-F4D0-CC20-CFAC78808C30}"/>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74" name="Rectangle 73">
            <a:extLst>
              <a:ext uri="{FF2B5EF4-FFF2-40B4-BE49-F238E27FC236}">
                <a16:creationId xmlns:a16="http://schemas.microsoft.com/office/drawing/2014/main" id="{4332C313-6748-0917-7581-868CF84A84CC}"/>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6" name="Picture 75">
            <a:extLst>
              <a:ext uri="{FF2B5EF4-FFF2-40B4-BE49-F238E27FC236}">
                <a16:creationId xmlns:a16="http://schemas.microsoft.com/office/drawing/2014/main" id="{A2949267-8EA4-9246-E4D8-BF7C1866B81C}"/>
              </a:ext>
            </a:extLst>
          </p:cNvPr>
          <p:cNvPicPr>
            <a:picLocks noChangeAspect="1"/>
          </p:cNvPicPr>
          <p:nvPr/>
        </p:nvPicPr>
        <p:blipFill>
          <a:blip r:embed="rId24"/>
          <a:stretch>
            <a:fillRect/>
          </a:stretch>
        </p:blipFill>
        <p:spPr>
          <a:xfrm>
            <a:off x="8087042" y="246825"/>
            <a:ext cx="3789069" cy="2142176"/>
          </a:xfrm>
          <a:prstGeom prst="rect">
            <a:avLst/>
          </a:prstGeom>
        </p:spPr>
      </p:pic>
      <p:sp>
        <p:nvSpPr>
          <p:cNvPr id="77" name="Rectangle 76">
            <a:extLst>
              <a:ext uri="{FF2B5EF4-FFF2-40B4-BE49-F238E27FC236}">
                <a16:creationId xmlns:a16="http://schemas.microsoft.com/office/drawing/2014/main" id="{CFC3D0F5-D72E-2703-ECCB-6254BA3FC233}"/>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B9E3C987-6F80-1B51-BB50-D508CF8B8D06}"/>
              </a:ext>
            </a:extLst>
          </p:cNvPr>
          <p:cNvSpPr/>
          <p:nvPr/>
        </p:nvSpPr>
        <p:spPr>
          <a:xfrm>
            <a:off x="7940658" y="104170"/>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E73982D-957D-8054-1ED7-AC89D2AEAF6F}"/>
              </a:ext>
            </a:extLst>
          </p:cNvPr>
          <p:cNvSpPr/>
          <p:nvPr/>
        </p:nvSpPr>
        <p:spPr>
          <a:xfrm rot="5400000">
            <a:off x="11571424" y="132936"/>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346A2C7B-B0EB-DFF6-A641-D8213690F0C1}"/>
              </a:ext>
            </a:extLst>
          </p:cNvPr>
          <p:cNvSpPr/>
          <p:nvPr/>
        </p:nvSpPr>
        <p:spPr>
          <a:xfrm rot="16200000">
            <a:off x="7922231" y="1989869"/>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1CA2D48-651D-DA55-1B3F-0D75DBB2147D}"/>
              </a:ext>
            </a:extLst>
          </p:cNvPr>
          <p:cNvSpPr/>
          <p:nvPr/>
        </p:nvSpPr>
        <p:spPr>
          <a:xfrm rot="10800000">
            <a:off x="11552997" y="2014315"/>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98847"/>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5B9B2D67-E090-1698-E0B4-9D7EBAE10CB8}"/>
              </a:ext>
            </a:extLst>
          </p:cNvPr>
          <p:cNvPicPr>
            <a:picLocks noChangeAspect="1"/>
          </p:cNvPicPr>
          <p:nvPr/>
        </p:nvPicPr>
        <p:blipFill>
          <a:blip r:embed="rId3"/>
          <a:stretch>
            <a:fillRect/>
          </a:stretch>
        </p:blipFill>
        <p:spPr>
          <a:xfrm>
            <a:off x="4541519" y="458694"/>
            <a:ext cx="7122733" cy="4026886"/>
          </a:xfrm>
          <a:prstGeom prst="rect">
            <a:avLst/>
          </a:prstGeom>
        </p:spPr>
      </p:pic>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74824" y="7332447"/>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12533529" y="7316209"/>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08545" y="-2401335"/>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4546841" y="-2454919"/>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sp>
        <p:nvSpPr>
          <p:cNvPr id="7" name="Rectangle 6">
            <a:extLst>
              <a:ext uri="{FF2B5EF4-FFF2-40B4-BE49-F238E27FC236}">
                <a16:creationId xmlns:a16="http://schemas.microsoft.com/office/drawing/2014/main" id="{F91EC1A1-389C-6F7D-B1C7-6D9447004530}"/>
              </a:ext>
            </a:extLst>
          </p:cNvPr>
          <p:cNvSpPr/>
          <p:nvPr/>
        </p:nvSpPr>
        <p:spPr>
          <a:xfrm>
            <a:off x="7442304" y="5258326"/>
            <a:ext cx="1991021" cy="10352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B88A7873-5DE0-49FD-40A2-DC921ABF88D1}"/>
              </a:ext>
            </a:extLst>
          </p:cNvPr>
          <p:cNvSpPr/>
          <p:nvPr/>
        </p:nvSpPr>
        <p:spPr>
          <a:xfrm>
            <a:off x="4352209" y="163137"/>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83E04F-4514-E6F7-3321-B432DC88BFC1}"/>
              </a:ext>
            </a:extLst>
          </p:cNvPr>
          <p:cNvSpPr/>
          <p:nvPr/>
        </p:nvSpPr>
        <p:spPr>
          <a:xfrm rot="5400000">
            <a:off x="11273963" y="184468"/>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634C6BF9-599A-28F5-72C0-FD51C846A901}"/>
              </a:ext>
            </a:extLst>
          </p:cNvPr>
          <p:cNvSpPr/>
          <p:nvPr/>
        </p:nvSpPr>
        <p:spPr>
          <a:xfrm rot="16200000">
            <a:off x="4305661" y="3989704"/>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A16C9B7A-2AF8-783A-FDAA-543050791CA6}"/>
              </a:ext>
            </a:extLst>
          </p:cNvPr>
          <p:cNvSpPr/>
          <p:nvPr/>
        </p:nvSpPr>
        <p:spPr>
          <a:xfrm rot="10800000">
            <a:off x="11310011" y="3969984"/>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7FB4A34-D6CA-DDF2-3304-D353F1A65406}"/>
              </a:ext>
            </a:extLst>
          </p:cNvPr>
          <p:cNvSpPr/>
          <p:nvPr/>
        </p:nvSpPr>
        <p:spPr>
          <a:xfrm>
            <a:off x="5708220" y="-1084905"/>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Left Brace 9">
            <a:extLst>
              <a:ext uri="{FF2B5EF4-FFF2-40B4-BE49-F238E27FC236}">
                <a16:creationId xmlns:a16="http://schemas.microsoft.com/office/drawing/2014/main" id="{958D8174-A251-81BC-16C0-EDDF7CD01466}"/>
              </a:ext>
            </a:extLst>
          </p:cNvPr>
          <p:cNvSpPr/>
          <p:nvPr/>
        </p:nvSpPr>
        <p:spPr>
          <a:xfrm rot="5400000">
            <a:off x="6425423" y="-2090766"/>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184DF30-8F9F-797B-2273-EA0E5F268C57}"/>
              </a:ext>
            </a:extLst>
          </p:cNvPr>
          <p:cNvSpPr txBox="1"/>
          <p:nvPr/>
        </p:nvSpPr>
        <p:spPr>
          <a:xfrm>
            <a:off x="6096000" y="-1851468"/>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6" name="Content Placeholder 4" descr="A computer with a blank screen&#10;&#10;Description automatically generated">
            <a:extLst>
              <a:ext uri="{FF2B5EF4-FFF2-40B4-BE49-F238E27FC236}">
                <a16:creationId xmlns:a16="http://schemas.microsoft.com/office/drawing/2014/main" id="{FBB5E445-831E-C0AD-4D4F-78DD74414EF0}"/>
              </a:ext>
            </a:extLst>
          </p:cNvPr>
          <p:cNvPicPr>
            <a:picLocks noChangeAspect="1"/>
          </p:cNvPicPr>
          <p:nvPr/>
        </p:nvPicPr>
        <p:blipFill>
          <a:blip r:embed="rId8"/>
          <a:stretch>
            <a:fillRect/>
          </a:stretch>
        </p:blipFill>
        <p:spPr>
          <a:xfrm>
            <a:off x="2079072" y="7237001"/>
            <a:ext cx="2200040" cy="1453419"/>
          </a:xfrm>
          <a:prstGeom prst="rect">
            <a:avLst/>
          </a:prstGeom>
        </p:spPr>
      </p:pic>
      <p:pic>
        <p:nvPicPr>
          <p:cNvPr id="20" name="Graphic 19">
            <a:extLst>
              <a:ext uri="{FF2B5EF4-FFF2-40B4-BE49-F238E27FC236}">
                <a16:creationId xmlns:a16="http://schemas.microsoft.com/office/drawing/2014/main" id="{98393687-7D6C-9415-1FE6-BB8E166299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57487" y="8337135"/>
            <a:ext cx="1145583" cy="2133929"/>
          </a:xfrm>
          <a:prstGeom prst="rect">
            <a:avLst/>
          </a:prstGeom>
        </p:spPr>
      </p:pic>
      <p:pic>
        <p:nvPicPr>
          <p:cNvPr id="21" name="Picture 20" descr="A black and white drawing of a head&#10;&#10;Description automatically generated">
            <a:extLst>
              <a:ext uri="{FF2B5EF4-FFF2-40B4-BE49-F238E27FC236}">
                <a16:creationId xmlns:a16="http://schemas.microsoft.com/office/drawing/2014/main" id="{07211A8E-1060-A61B-D6CD-B65E410DCF12}"/>
              </a:ext>
            </a:extLst>
          </p:cNvPr>
          <p:cNvPicPr>
            <a:picLocks noChangeAspect="1"/>
          </p:cNvPicPr>
          <p:nvPr/>
        </p:nvPicPr>
        <p:blipFill>
          <a:blip r:embed="rId11"/>
          <a:stretch>
            <a:fillRect/>
          </a:stretch>
        </p:blipFill>
        <p:spPr>
          <a:xfrm>
            <a:off x="1261955" y="8655565"/>
            <a:ext cx="1190558" cy="1367874"/>
          </a:xfrm>
          <a:prstGeom prst="rect">
            <a:avLst/>
          </a:prstGeom>
        </p:spPr>
      </p:pic>
      <p:sp>
        <p:nvSpPr>
          <p:cNvPr id="22" name="Hexagon 21">
            <a:extLst>
              <a:ext uri="{FF2B5EF4-FFF2-40B4-BE49-F238E27FC236}">
                <a16:creationId xmlns:a16="http://schemas.microsoft.com/office/drawing/2014/main" id="{C127B4F4-2C30-1D21-A2FF-7EA3EC81D755}"/>
              </a:ext>
            </a:extLst>
          </p:cNvPr>
          <p:cNvSpPr/>
          <p:nvPr/>
        </p:nvSpPr>
        <p:spPr>
          <a:xfrm>
            <a:off x="1120148" y="9066441"/>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84330B9D-D6FF-3E5D-9921-1546DF867A21}"/>
              </a:ext>
            </a:extLst>
          </p:cNvPr>
          <p:cNvPicPr>
            <a:picLocks noChangeAspect="1"/>
          </p:cNvPicPr>
          <p:nvPr/>
        </p:nvPicPr>
        <p:blipFill>
          <a:blip r:embed="rId12"/>
          <a:stretch>
            <a:fillRect/>
          </a:stretch>
        </p:blipFill>
        <p:spPr>
          <a:xfrm>
            <a:off x="1403537" y="8140225"/>
            <a:ext cx="706587" cy="336144"/>
          </a:xfrm>
          <a:prstGeom prst="rect">
            <a:avLst/>
          </a:prstGeom>
        </p:spPr>
      </p:pic>
      <p:pic>
        <p:nvPicPr>
          <p:cNvPr id="26" name="Picture 25">
            <a:extLst>
              <a:ext uri="{FF2B5EF4-FFF2-40B4-BE49-F238E27FC236}">
                <a16:creationId xmlns:a16="http://schemas.microsoft.com/office/drawing/2014/main" id="{FD5B9056-5C53-10AA-B06F-2B2C3EB111AB}"/>
              </a:ext>
            </a:extLst>
          </p:cNvPr>
          <p:cNvPicPr>
            <a:picLocks noChangeAspect="1"/>
          </p:cNvPicPr>
          <p:nvPr/>
        </p:nvPicPr>
        <p:blipFill>
          <a:blip r:embed="rId13"/>
          <a:stretch>
            <a:fillRect/>
          </a:stretch>
        </p:blipFill>
        <p:spPr>
          <a:xfrm>
            <a:off x="1606495" y="8188665"/>
            <a:ext cx="157218" cy="215881"/>
          </a:xfrm>
          <a:prstGeom prst="rect">
            <a:avLst/>
          </a:prstGeom>
        </p:spPr>
      </p:pic>
      <p:cxnSp>
        <p:nvCxnSpPr>
          <p:cNvPr id="28" name="Connector: Elbow 27">
            <a:extLst>
              <a:ext uri="{FF2B5EF4-FFF2-40B4-BE49-F238E27FC236}">
                <a16:creationId xmlns:a16="http://schemas.microsoft.com/office/drawing/2014/main" id="{9A963825-A969-1119-79EB-DE4C14A7DC98}"/>
              </a:ext>
            </a:extLst>
          </p:cNvPr>
          <p:cNvCxnSpPr>
            <a:cxnSpLocks/>
            <a:stCxn id="42" idx="3"/>
            <a:endCxn id="24" idx="1"/>
          </p:cNvCxnSpPr>
          <p:nvPr/>
        </p:nvCxnSpPr>
        <p:spPr>
          <a:xfrm rot="10800000" flipH="1">
            <a:off x="1121339" y="8308297"/>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black triangle with a cross&#10;&#10;Description automatically generated">
            <a:extLst>
              <a:ext uri="{FF2B5EF4-FFF2-40B4-BE49-F238E27FC236}">
                <a16:creationId xmlns:a16="http://schemas.microsoft.com/office/drawing/2014/main" id="{23D0215A-ADB0-521D-19B6-5E7721D0A449}"/>
              </a:ext>
            </a:extLst>
          </p:cNvPr>
          <p:cNvPicPr>
            <a:picLocks noChangeAspect="1"/>
          </p:cNvPicPr>
          <p:nvPr/>
        </p:nvPicPr>
        <p:blipFill>
          <a:blip r:embed="rId14"/>
          <a:stretch>
            <a:fillRect/>
          </a:stretch>
        </p:blipFill>
        <p:spPr>
          <a:xfrm rot="5400000">
            <a:off x="1445624" y="9205441"/>
            <a:ext cx="237836" cy="374242"/>
          </a:xfrm>
          <a:prstGeom prst="rect">
            <a:avLst/>
          </a:prstGeom>
        </p:spPr>
      </p:pic>
      <p:pic>
        <p:nvPicPr>
          <p:cNvPr id="30" name="Picture 29">
            <a:extLst>
              <a:ext uri="{FF2B5EF4-FFF2-40B4-BE49-F238E27FC236}">
                <a16:creationId xmlns:a16="http://schemas.microsoft.com/office/drawing/2014/main" id="{0E03B95B-6309-F81F-D203-97C6F5A33A93}"/>
              </a:ext>
            </a:extLst>
          </p:cNvPr>
          <p:cNvPicPr>
            <a:picLocks noChangeAspect="1"/>
          </p:cNvPicPr>
          <p:nvPr/>
        </p:nvPicPr>
        <p:blipFill>
          <a:blip r:embed="rId15"/>
          <a:stretch>
            <a:fillRect/>
          </a:stretch>
        </p:blipFill>
        <p:spPr>
          <a:xfrm rot="5400000">
            <a:off x="2055905" y="7842784"/>
            <a:ext cx="299755" cy="236490"/>
          </a:xfrm>
          <a:prstGeom prst="rect">
            <a:avLst/>
          </a:prstGeom>
        </p:spPr>
      </p:pic>
      <p:pic>
        <p:nvPicPr>
          <p:cNvPr id="41" name="Picture 40">
            <a:extLst>
              <a:ext uri="{FF2B5EF4-FFF2-40B4-BE49-F238E27FC236}">
                <a16:creationId xmlns:a16="http://schemas.microsoft.com/office/drawing/2014/main" id="{DB643979-A92A-22FA-5DE4-FDFE12F20FDF}"/>
              </a:ext>
            </a:extLst>
          </p:cNvPr>
          <p:cNvPicPr>
            <a:picLocks noChangeAspect="1"/>
          </p:cNvPicPr>
          <p:nvPr/>
        </p:nvPicPr>
        <p:blipFill>
          <a:blip r:embed="rId13"/>
          <a:stretch>
            <a:fillRect/>
          </a:stretch>
        </p:blipFill>
        <p:spPr>
          <a:xfrm>
            <a:off x="1203814" y="9238008"/>
            <a:ext cx="216743" cy="297617"/>
          </a:xfrm>
          <a:prstGeom prst="rect">
            <a:avLst/>
          </a:prstGeom>
        </p:spPr>
      </p:pic>
      <p:sp>
        <p:nvSpPr>
          <p:cNvPr id="42" name="Hexagon 41">
            <a:extLst>
              <a:ext uri="{FF2B5EF4-FFF2-40B4-BE49-F238E27FC236}">
                <a16:creationId xmlns:a16="http://schemas.microsoft.com/office/drawing/2014/main" id="{B2FC9123-4351-BEF5-BE61-ADC11626CEB8}"/>
              </a:ext>
            </a:extLst>
          </p:cNvPr>
          <p:cNvSpPr/>
          <p:nvPr/>
        </p:nvSpPr>
        <p:spPr>
          <a:xfrm>
            <a:off x="1121339" y="9066440"/>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4" name="Graphic 43">
            <a:extLst>
              <a:ext uri="{FF2B5EF4-FFF2-40B4-BE49-F238E27FC236}">
                <a16:creationId xmlns:a16="http://schemas.microsoft.com/office/drawing/2014/main" id="{EAA72009-0FC5-668F-0459-D2C4FDDBAD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218201" y="8319851"/>
            <a:ext cx="1145583" cy="2133929"/>
          </a:xfrm>
          <a:prstGeom prst="rect">
            <a:avLst/>
          </a:prstGeom>
        </p:spPr>
      </p:pic>
      <p:cxnSp>
        <p:nvCxnSpPr>
          <p:cNvPr id="45" name="Straight Connector 44">
            <a:extLst>
              <a:ext uri="{FF2B5EF4-FFF2-40B4-BE49-F238E27FC236}">
                <a16:creationId xmlns:a16="http://schemas.microsoft.com/office/drawing/2014/main" id="{7A938E4E-3A02-8826-D657-4DD2EEC88B06}"/>
              </a:ext>
            </a:extLst>
          </p:cNvPr>
          <p:cNvCxnSpPr>
            <a:cxnSpLocks/>
          </p:cNvCxnSpPr>
          <p:nvPr/>
        </p:nvCxnSpPr>
        <p:spPr>
          <a:xfrm rot="19491567">
            <a:off x="514478" y="9357086"/>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1284EF6-D1F2-33F1-D23B-6BC47CFBD23D}"/>
              </a:ext>
            </a:extLst>
          </p:cNvPr>
          <p:cNvCxnSpPr>
            <a:cxnSpLocks/>
          </p:cNvCxnSpPr>
          <p:nvPr/>
        </p:nvCxnSpPr>
        <p:spPr>
          <a:xfrm rot="19491567">
            <a:off x="552204" y="9457282"/>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F104DFC-3D26-8041-28AD-C33E5CB23EAF}"/>
              </a:ext>
            </a:extLst>
          </p:cNvPr>
          <p:cNvCxnSpPr>
            <a:cxnSpLocks/>
          </p:cNvCxnSpPr>
          <p:nvPr/>
        </p:nvCxnSpPr>
        <p:spPr>
          <a:xfrm flipV="1">
            <a:off x="488146" y="9146782"/>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9410F14F-D2F5-5E78-1C28-B4E06A103369}"/>
              </a:ext>
            </a:extLst>
          </p:cNvPr>
          <p:cNvSpPr/>
          <p:nvPr/>
        </p:nvSpPr>
        <p:spPr>
          <a:xfrm rot="20558644">
            <a:off x="503073" y="9178550"/>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19F291FA-65C2-6FBC-6ADD-8938FF8C7E08}"/>
              </a:ext>
            </a:extLst>
          </p:cNvPr>
          <p:cNvSpPr/>
          <p:nvPr/>
        </p:nvSpPr>
        <p:spPr>
          <a:xfrm rot="20488534">
            <a:off x="577747" y="9152619"/>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Rounded Corners 52">
            <a:extLst>
              <a:ext uri="{FF2B5EF4-FFF2-40B4-BE49-F238E27FC236}">
                <a16:creationId xmlns:a16="http://schemas.microsoft.com/office/drawing/2014/main" id="{1FA7FA4B-48C7-0A02-F5CF-07B3C6A8BAAB}"/>
              </a:ext>
            </a:extLst>
          </p:cNvPr>
          <p:cNvSpPr/>
          <p:nvPr/>
        </p:nvSpPr>
        <p:spPr>
          <a:xfrm rot="20256072">
            <a:off x="655089" y="9128400"/>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Rounded Corners 53">
            <a:extLst>
              <a:ext uri="{FF2B5EF4-FFF2-40B4-BE49-F238E27FC236}">
                <a16:creationId xmlns:a16="http://schemas.microsoft.com/office/drawing/2014/main" id="{6F627A6B-229C-CEB9-0066-A36C26549A6D}"/>
              </a:ext>
            </a:extLst>
          </p:cNvPr>
          <p:cNvSpPr/>
          <p:nvPr/>
        </p:nvSpPr>
        <p:spPr>
          <a:xfrm rot="14815550">
            <a:off x="542678" y="9385441"/>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5" name="Picture 54">
            <a:extLst>
              <a:ext uri="{FF2B5EF4-FFF2-40B4-BE49-F238E27FC236}">
                <a16:creationId xmlns:a16="http://schemas.microsoft.com/office/drawing/2014/main" id="{C7201BCF-DAAC-A79E-982D-18D1007AFFDB}"/>
              </a:ext>
            </a:extLst>
          </p:cNvPr>
          <p:cNvPicPr>
            <a:picLocks noChangeAspect="1"/>
          </p:cNvPicPr>
          <p:nvPr/>
        </p:nvPicPr>
        <p:blipFill>
          <a:blip r:embed="rId16"/>
          <a:stretch>
            <a:fillRect/>
          </a:stretch>
        </p:blipFill>
        <p:spPr>
          <a:xfrm rot="21103847">
            <a:off x="344354" y="9109648"/>
            <a:ext cx="100921" cy="327993"/>
          </a:xfrm>
          <a:prstGeom prst="rect">
            <a:avLst/>
          </a:prstGeom>
        </p:spPr>
      </p:pic>
      <p:pic>
        <p:nvPicPr>
          <p:cNvPr id="56" name="Picture 55">
            <a:extLst>
              <a:ext uri="{FF2B5EF4-FFF2-40B4-BE49-F238E27FC236}">
                <a16:creationId xmlns:a16="http://schemas.microsoft.com/office/drawing/2014/main" id="{F6A6B92E-4264-1913-2C74-EADCA2BADF10}"/>
              </a:ext>
            </a:extLst>
          </p:cNvPr>
          <p:cNvPicPr>
            <a:picLocks noChangeAspect="1"/>
          </p:cNvPicPr>
          <p:nvPr/>
        </p:nvPicPr>
        <p:blipFill>
          <a:blip r:embed="rId16"/>
          <a:stretch>
            <a:fillRect/>
          </a:stretch>
        </p:blipFill>
        <p:spPr>
          <a:xfrm rot="9563503">
            <a:off x="756112" y="8984138"/>
            <a:ext cx="96095" cy="312307"/>
          </a:xfrm>
          <a:prstGeom prst="rect">
            <a:avLst/>
          </a:prstGeom>
        </p:spPr>
      </p:pic>
      <p:pic>
        <p:nvPicPr>
          <p:cNvPr id="60" name="Picture 59">
            <a:extLst>
              <a:ext uri="{FF2B5EF4-FFF2-40B4-BE49-F238E27FC236}">
                <a16:creationId xmlns:a16="http://schemas.microsoft.com/office/drawing/2014/main" id="{BCDCE1A8-5AF9-68DC-A380-C40A291CB023}"/>
              </a:ext>
            </a:extLst>
          </p:cNvPr>
          <p:cNvPicPr>
            <a:picLocks noChangeAspect="1"/>
          </p:cNvPicPr>
          <p:nvPr/>
        </p:nvPicPr>
        <p:blipFill>
          <a:blip r:embed="rId15"/>
          <a:stretch>
            <a:fillRect/>
          </a:stretch>
        </p:blipFill>
        <p:spPr>
          <a:xfrm rot="18508410">
            <a:off x="28594" y="9003668"/>
            <a:ext cx="303356" cy="239331"/>
          </a:xfrm>
          <a:prstGeom prst="rect">
            <a:avLst/>
          </a:prstGeom>
        </p:spPr>
      </p:pic>
      <p:cxnSp>
        <p:nvCxnSpPr>
          <p:cNvPr id="61" name="Connector: Elbow 60">
            <a:extLst>
              <a:ext uri="{FF2B5EF4-FFF2-40B4-BE49-F238E27FC236}">
                <a16:creationId xmlns:a16="http://schemas.microsoft.com/office/drawing/2014/main" id="{809CC015-7030-1146-6BBB-AE6FC39C8FAC}"/>
              </a:ext>
            </a:extLst>
          </p:cNvPr>
          <p:cNvCxnSpPr>
            <a:cxnSpLocks/>
          </p:cNvCxnSpPr>
          <p:nvPr/>
        </p:nvCxnSpPr>
        <p:spPr>
          <a:xfrm rot="10800000" flipV="1">
            <a:off x="94461" y="7980049"/>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FFF8306D-7E09-1D7C-B19D-1995AAB7281D}"/>
              </a:ext>
            </a:extLst>
          </p:cNvPr>
          <p:cNvPicPr>
            <a:picLocks noChangeAspect="1"/>
          </p:cNvPicPr>
          <p:nvPr/>
        </p:nvPicPr>
        <p:blipFill>
          <a:blip r:embed="rId17"/>
          <a:stretch>
            <a:fillRect/>
          </a:stretch>
        </p:blipFill>
        <p:spPr>
          <a:xfrm>
            <a:off x="2468144" y="7456787"/>
            <a:ext cx="1397797" cy="671343"/>
          </a:xfrm>
          <a:prstGeom prst="rect">
            <a:avLst/>
          </a:prstGeom>
        </p:spPr>
      </p:pic>
      <p:pic>
        <p:nvPicPr>
          <p:cNvPr id="63" name="Picture 62" descr="A close-up of a screen&#10;&#10;Description automatically generated">
            <a:extLst>
              <a:ext uri="{FF2B5EF4-FFF2-40B4-BE49-F238E27FC236}">
                <a16:creationId xmlns:a16="http://schemas.microsoft.com/office/drawing/2014/main" id="{83F59A32-684F-1E6C-78B7-04A7B17AF778}"/>
              </a:ext>
            </a:extLst>
          </p:cNvPr>
          <p:cNvPicPr>
            <a:picLocks noChangeAspect="1"/>
          </p:cNvPicPr>
          <p:nvPr/>
        </p:nvPicPr>
        <p:blipFill rotWithShape="1">
          <a:blip r:embed="rId18"/>
          <a:srcRect t="6323"/>
          <a:stretch/>
        </p:blipFill>
        <p:spPr>
          <a:xfrm>
            <a:off x="-4025969" y="7640280"/>
            <a:ext cx="1370449" cy="962848"/>
          </a:xfrm>
          <a:prstGeom prst="rect">
            <a:avLst/>
          </a:prstGeom>
        </p:spPr>
      </p:pic>
      <p:pic>
        <p:nvPicPr>
          <p:cNvPr id="64" name="Content Placeholder 2" descr="A close-up of a graph&#10;&#10;Description automatically generated">
            <a:extLst>
              <a:ext uri="{FF2B5EF4-FFF2-40B4-BE49-F238E27FC236}">
                <a16:creationId xmlns:a16="http://schemas.microsoft.com/office/drawing/2014/main" id="{D86C5FF3-90FA-D9F2-3DC5-49B6BA52F979}"/>
              </a:ext>
            </a:extLst>
          </p:cNvPr>
          <p:cNvPicPr>
            <a:picLocks noChangeAspect="1"/>
          </p:cNvPicPr>
          <p:nvPr/>
        </p:nvPicPr>
        <p:blipFill rotWithShape="1">
          <a:blip r:embed="rId19"/>
          <a:srcRect t="6323" r="17551"/>
          <a:stretch/>
        </p:blipFill>
        <p:spPr>
          <a:xfrm>
            <a:off x="-4007302" y="7640280"/>
            <a:ext cx="1129926" cy="962848"/>
          </a:xfrm>
          <a:prstGeom prst="rect">
            <a:avLst/>
          </a:prstGeom>
        </p:spPr>
      </p:pic>
      <p:pic>
        <p:nvPicPr>
          <p:cNvPr id="69" name="Picture 68" descr="A close-up of a graph&#10;&#10;Description automatically generated">
            <a:extLst>
              <a:ext uri="{FF2B5EF4-FFF2-40B4-BE49-F238E27FC236}">
                <a16:creationId xmlns:a16="http://schemas.microsoft.com/office/drawing/2014/main" id="{7DAF65B7-821B-6AF6-5131-46ABEECB315C}"/>
              </a:ext>
            </a:extLst>
          </p:cNvPr>
          <p:cNvPicPr>
            <a:picLocks noChangeAspect="1"/>
          </p:cNvPicPr>
          <p:nvPr/>
        </p:nvPicPr>
        <p:blipFill rotWithShape="1">
          <a:blip r:embed="rId20"/>
          <a:srcRect t="6323" r="17551"/>
          <a:stretch/>
        </p:blipFill>
        <p:spPr>
          <a:xfrm>
            <a:off x="-4007302" y="7640280"/>
            <a:ext cx="1129926" cy="962848"/>
          </a:xfrm>
          <a:prstGeom prst="rect">
            <a:avLst/>
          </a:prstGeom>
        </p:spPr>
      </p:pic>
      <p:pic>
        <p:nvPicPr>
          <p:cNvPr id="70" name="Picture 69" descr="A circular pattern with a gold border&#10;&#10;Description automatically generated">
            <a:extLst>
              <a:ext uri="{FF2B5EF4-FFF2-40B4-BE49-F238E27FC236}">
                <a16:creationId xmlns:a16="http://schemas.microsoft.com/office/drawing/2014/main" id="{759DAE65-951A-21EB-3A5B-3E4D4BB42BCC}"/>
              </a:ext>
            </a:extLst>
          </p:cNvPr>
          <p:cNvPicPr>
            <a:picLocks noChangeAspect="1"/>
          </p:cNvPicPr>
          <p:nvPr/>
        </p:nvPicPr>
        <p:blipFill>
          <a:blip r:embed="rId21"/>
          <a:stretch>
            <a:fillRect/>
          </a:stretch>
        </p:blipFill>
        <p:spPr>
          <a:xfrm>
            <a:off x="-3735201" y="7650457"/>
            <a:ext cx="145470" cy="145470"/>
          </a:xfrm>
          <a:prstGeom prst="rect">
            <a:avLst/>
          </a:prstGeom>
        </p:spPr>
      </p:pic>
      <p:pic>
        <p:nvPicPr>
          <p:cNvPr id="72" name="Picture 71">
            <a:extLst>
              <a:ext uri="{FF2B5EF4-FFF2-40B4-BE49-F238E27FC236}">
                <a16:creationId xmlns:a16="http://schemas.microsoft.com/office/drawing/2014/main" id="{43464EC2-F7EB-7A31-CF1D-A0530BA2CDD7}"/>
              </a:ext>
            </a:extLst>
          </p:cNvPr>
          <p:cNvPicPr>
            <a:picLocks noChangeAspect="1"/>
          </p:cNvPicPr>
          <p:nvPr/>
        </p:nvPicPr>
        <p:blipFill>
          <a:blip r:embed="rId22"/>
          <a:stretch>
            <a:fillRect/>
          </a:stretch>
        </p:blipFill>
        <p:spPr>
          <a:xfrm>
            <a:off x="-3454474" y="7649757"/>
            <a:ext cx="145470" cy="146170"/>
          </a:xfrm>
          <a:prstGeom prst="rect">
            <a:avLst/>
          </a:prstGeom>
        </p:spPr>
      </p:pic>
      <p:pic>
        <p:nvPicPr>
          <p:cNvPr id="74" name="Picture 73" descr="A diagram of a map&#10;&#10;Description automatically generated">
            <a:extLst>
              <a:ext uri="{FF2B5EF4-FFF2-40B4-BE49-F238E27FC236}">
                <a16:creationId xmlns:a16="http://schemas.microsoft.com/office/drawing/2014/main" id="{58BB35F4-487E-2734-3AB1-37A7D633AB6E}"/>
              </a:ext>
            </a:extLst>
          </p:cNvPr>
          <p:cNvPicPr>
            <a:picLocks noChangeAspect="1"/>
          </p:cNvPicPr>
          <p:nvPr/>
        </p:nvPicPr>
        <p:blipFill rotWithShape="1">
          <a:blip r:embed="rId23"/>
          <a:srcRect l="13787" t="7524" r="8135" b="10126"/>
          <a:stretch/>
        </p:blipFill>
        <p:spPr>
          <a:xfrm>
            <a:off x="-2329671" y="7640280"/>
            <a:ext cx="1136259" cy="907386"/>
          </a:xfrm>
          <a:prstGeom prst="rect">
            <a:avLst/>
          </a:prstGeom>
        </p:spPr>
      </p:pic>
      <p:pic>
        <p:nvPicPr>
          <p:cNvPr id="76" name="Content Placeholder 23" descr="A graph showing a line&#10;&#10;Description automatically generated">
            <a:extLst>
              <a:ext uri="{FF2B5EF4-FFF2-40B4-BE49-F238E27FC236}">
                <a16:creationId xmlns:a16="http://schemas.microsoft.com/office/drawing/2014/main" id="{A2A1E825-374D-65DA-1674-8C3743047979}"/>
              </a:ext>
            </a:extLst>
          </p:cNvPr>
          <p:cNvPicPr>
            <a:picLocks noChangeAspect="1"/>
          </p:cNvPicPr>
          <p:nvPr/>
        </p:nvPicPr>
        <p:blipFill>
          <a:blip r:embed="rId24"/>
          <a:stretch>
            <a:fillRect/>
          </a:stretch>
        </p:blipFill>
        <p:spPr>
          <a:xfrm>
            <a:off x="-2299040" y="8730510"/>
            <a:ext cx="1117761" cy="886421"/>
          </a:xfrm>
          <a:prstGeom prst="rect">
            <a:avLst/>
          </a:prstGeom>
        </p:spPr>
      </p:pic>
      <p:graphicFrame>
        <p:nvGraphicFramePr>
          <p:cNvPr id="77" name="Table 76">
            <a:extLst>
              <a:ext uri="{FF2B5EF4-FFF2-40B4-BE49-F238E27FC236}">
                <a16:creationId xmlns:a16="http://schemas.microsoft.com/office/drawing/2014/main" id="{A3C20EB0-D799-C2A5-CE58-91A22840FDA7}"/>
              </a:ext>
            </a:extLst>
          </p:cNvPr>
          <p:cNvGraphicFramePr>
            <a:graphicFrameLocks noGrp="1"/>
          </p:cNvGraphicFramePr>
          <p:nvPr/>
        </p:nvGraphicFramePr>
        <p:xfrm>
          <a:off x="-4182977" y="8702531"/>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79" name="Rectangle 78">
            <a:extLst>
              <a:ext uri="{FF2B5EF4-FFF2-40B4-BE49-F238E27FC236}">
                <a16:creationId xmlns:a16="http://schemas.microsoft.com/office/drawing/2014/main" id="{BE00D781-78D2-E47F-7EE3-B0B2711B299F}"/>
              </a:ext>
            </a:extLst>
          </p:cNvPr>
          <p:cNvSpPr/>
          <p:nvPr/>
        </p:nvSpPr>
        <p:spPr>
          <a:xfrm>
            <a:off x="-4516751" y="7478772"/>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08055FF-CBFF-1E43-FE6E-A254CAF8F6E2}"/>
              </a:ext>
            </a:extLst>
          </p:cNvPr>
          <p:cNvPicPr>
            <a:picLocks noChangeAspect="1"/>
          </p:cNvPicPr>
          <p:nvPr/>
        </p:nvPicPr>
        <p:blipFill>
          <a:blip r:embed="rId25"/>
          <a:stretch>
            <a:fillRect/>
          </a:stretch>
        </p:blipFill>
        <p:spPr>
          <a:xfrm>
            <a:off x="5708219" y="-1084905"/>
            <a:ext cx="1638300" cy="346563"/>
          </a:xfrm>
          <a:prstGeom prst="rect">
            <a:avLst/>
          </a:prstGeom>
        </p:spPr>
      </p:pic>
    </p:spTree>
    <p:extLst>
      <p:ext uri="{BB962C8B-B14F-4D97-AF65-F5344CB8AC3E}">
        <p14:creationId xmlns:p14="http://schemas.microsoft.com/office/powerpoint/2010/main" val="160178208"/>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0619AF1A-9261-6FE1-8544-AA7F8053EE87}"/>
              </a:ext>
            </a:extLst>
          </p:cNvPr>
          <p:cNvSpPr/>
          <p:nvPr/>
        </p:nvSpPr>
        <p:spPr>
          <a:xfrm>
            <a:off x="5414995" y="1001803"/>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Left Brace 3">
            <a:extLst>
              <a:ext uri="{FF2B5EF4-FFF2-40B4-BE49-F238E27FC236}">
                <a16:creationId xmlns:a16="http://schemas.microsoft.com/office/drawing/2014/main" id="{5410744C-7B7A-D882-0990-F50CE98417C2}"/>
              </a:ext>
            </a:extLst>
          </p:cNvPr>
          <p:cNvSpPr/>
          <p:nvPr/>
        </p:nvSpPr>
        <p:spPr>
          <a:xfrm rot="5400000">
            <a:off x="6132198" y="-4058"/>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49FBBD2-1745-33FA-6398-860E85126FB0}"/>
              </a:ext>
            </a:extLst>
          </p:cNvPr>
          <p:cNvSpPr txBox="1"/>
          <p:nvPr/>
        </p:nvSpPr>
        <p:spPr>
          <a:xfrm>
            <a:off x="5802775" y="235240"/>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AA699B2-D17F-F594-4F0E-C47025853FB2}"/>
              </a:ext>
            </a:extLst>
          </p:cNvPr>
          <p:cNvSpPr/>
          <p:nvPr/>
        </p:nvSpPr>
        <p:spPr>
          <a:xfrm>
            <a:off x="14265134" y="8354983"/>
            <a:ext cx="1991021" cy="10352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5D5DFAFB-68FC-675C-D1A6-F1F907129CC6}"/>
              </a:ext>
            </a:extLst>
          </p:cNvPr>
          <p:cNvSpPr/>
          <p:nvPr/>
        </p:nvSpPr>
        <p:spPr>
          <a:xfrm>
            <a:off x="10166855" y="-1804575"/>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656DEB7B-B01D-2EA6-11BE-79374BCD20CE}"/>
              </a:ext>
            </a:extLst>
          </p:cNvPr>
          <p:cNvSpPr/>
          <p:nvPr/>
        </p:nvSpPr>
        <p:spPr>
          <a:xfrm rot="5400000">
            <a:off x="19898740" y="-1433034"/>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AFC3B7A2-4570-6F21-82DC-BF0B9B3680C4}"/>
              </a:ext>
            </a:extLst>
          </p:cNvPr>
          <p:cNvSpPr/>
          <p:nvPr/>
        </p:nvSpPr>
        <p:spPr>
          <a:xfrm rot="16200000">
            <a:off x="7588122" y="8181674"/>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6F877FAE-58FA-C59E-5811-51F891FD29E4}"/>
              </a:ext>
            </a:extLst>
          </p:cNvPr>
          <p:cNvSpPr/>
          <p:nvPr/>
        </p:nvSpPr>
        <p:spPr>
          <a:xfrm rot="10800000">
            <a:off x="21532534" y="6148768"/>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A5574241-B510-1291-24FF-DCF057CF61E3}"/>
              </a:ext>
            </a:extLst>
          </p:cNvPr>
          <p:cNvPicPr>
            <a:picLocks noChangeAspect="1"/>
          </p:cNvPicPr>
          <p:nvPr/>
        </p:nvPicPr>
        <p:blipFill>
          <a:blip r:embed="rId2"/>
          <a:stretch>
            <a:fillRect/>
          </a:stretch>
        </p:blipFill>
        <p:spPr>
          <a:xfrm>
            <a:off x="12694788" y="0"/>
            <a:ext cx="7122733" cy="4026886"/>
          </a:xfrm>
          <a:prstGeom prst="rect">
            <a:avLst/>
          </a:prstGeom>
        </p:spPr>
      </p:pic>
      <p:pic>
        <p:nvPicPr>
          <p:cNvPr id="13" name="Picture 12">
            <a:extLst>
              <a:ext uri="{FF2B5EF4-FFF2-40B4-BE49-F238E27FC236}">
                <a16:creationId xmlns:a16="http://schemas.microsoft.com/office/drawing/2014/main" id="{ED4D381C-9AD7-88E8-595E-C5BF2C6B74C5}"/>
              </a:ext>
            </a:extLst>
          </p:cNvPr>
          <p:cNvPicPr>
            <a:picLocks noChangeAspect="1"/>
          </p:cNvPicPr>
          <p:nvPr/>
        </p:nvPicPr>
        <p:blipFill>
          <a:blip r:embed="rId3"/>
          <a:stretch>
            <a:fillRect/>
          </a:stretch>
        </p:blipFill>
        <p:spPr>
          <a:xfrm>
            <a:off x="5414994" y="1021655"/>
            <a:ext cx="1638300" cy="346563"/>
          </a:xfrm>
          <a:prstGeom prst="rect">
            <a:avLst/>
          </a:prstGeom>
        </p:spPr>
      </p:pic>
    </p:spTree>
    <p:extLst>
      <p:ext uri="{BB962C8B-B14F-4D97-AF65-F5344CB8AC3E}">
        <p14:creationId xmlns:p14="http://schemas.microsoft.com/office/powerpoint/2010/main" val="26718279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 Brace 3">
            <a:extLst>
              <a:ext uri="{FF2B5EF4-FFF2-40B4-BE49-F238E27FC236}">
                <a16:creationId xmlns:a16="http://schemas.microsoft.com/office/drawing/2014/main" id="{30450C2F-4A29-69AF-9837-57AA0CADD1B2}"/>
              </a:ext>
            </a:extLst>
          </p:cNvPr>
          <p:cNvSpPr/>
          <p:nvPr/>
        </p:nvSpPr>
        <p:spPr>
          <a:xfrm rot="5400000">
            <a:off x="6132198" y="-4058"/>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A76769C-1388-C98F-A736-BCB434EF11A3}"/>
              </a:ext>
            </a:extLst>
          </p:cNvPr>
          <p:cNvSpPr txBox="1"/>
          <p:nvPr/>
        </p:nvSpPr>
        <p:spPr>
          <a:xfrm>
            <a:off x="5802775" y="235240"/>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D3CF3C0-64EA-B07D-3A70-5047A664E276}"/>
              </a:ext>
            </a:extLst>
          </p:cNvPr>
          <p:cNvSpPr/>
          <p:nvPr/>
        </p:nvSpPr>
        <p:spPr>
          <a:xfrm>
            <a:off x="5414995" y="1001803"/>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1034D19-2454-EA7A-030F-23C877EB9958}"/>
              </a:ext>
            </a:extLst>
          </p:cNvPr>
          <p:cNvSpPr/>
          <p:nvPr/>
        </p:nvSpPr>
        <p:spPr>
          <a:xfrm>
            <a:off x="7054837" y="1186469"/>
            <a:ext cx="812528" cy="369332"/>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5B6310C-F6AC-B250-8D44-94F027E07AFA}"/>
              </a:ext>
            </a:extLst>
          </p:cNvPr>
          <p:cNvPicPr>
            <a:picLocks noChangeAspect="1"/>
          </p:cNvPicPr>
          <p:nvPr/>
        </p:nvPicPr>
        <p:blipFill>
          <a:blip r:embed="rId2"/>
          <a:stretch>
            <a:fillRect/>
          </a:stretch>
        </p:blipFill>
        <p:spPr>
          <a:xfrm>
            <a:off x="5414994" y="1021655"/>
            <a:ext cx="1638300" cy="346563"/>
          </a:xfrm>
          <a:prstGeom prst="rect">
            <a:avLst/>
          </a:prstGeom>
        </p:spPr>
      </p:pic>
      <p:sp>
        <p:nvSpPr>
          <p:cNvPr id="12" name="Rectangle 11">
            <a:extLst>
              <a:ext uri="{FF2B5EF4-FFF2-40B4-BE49-F238E27FC236}">
                <a16:creationId xmlns:a16="http://schemas.microsoft.com/office/drawing/2014/main" id="{D92841A1-4560-C79A-12C3-A65CD4BC2DB1}"/>
              </a:ext>
            </a:extLst>
          </p:cNvPr>
          <p:cNvSpPr/>
          <p:nvPr/>
        </p:nvSpPr>
        <p:spPr>
          <a:xfrm>
            <a:off x="6235687" y="1186962"/>
            <a:ext cx="814735" cy="368036"/>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4366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 Brace 3">
            <a:extLst>
              <a:ext uri="{FF2B5EF4-FFF2-40B4-BE49-F238E27FC236}">
                <a16:creationId xmlns:a16="http://schemas.microsoft.com/office/drawing/2014/main" id="{AEFE3D0F-21B9-F40C-6429-C704295123C2}"/>
              </a:ext>
            </a:extLst>
          </p:cNvPr>
          <p:cNvSpPr/>
          <p:nvPr/>
        </p:nvSpPr>
        <p:spPr>
          <a:xfrm rot="5400000">
            <a:off x="6132198" y="-4058"/>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4F479DD-1110-48B2-D575-CAE3B09ACD83}"/>
              </a:ext>
            </a:extLst>
          </p:cNvPr>
          <p:cNvSpPr txBox="1"/>
          <p:nvPr/>
        </p:nvSpPr>
        <p:spPr>
          <a:xfrm>
            <a:off x="5802775" y="235240"/>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1D321A4-01FF-C86F-579A-94EE56E23A07}"/>
              </a:ext>
            </a:extLst>
          </p:cNvPr>
          <p:cNvSpPr/>
          <p:nvPr/>
        </p:nvSpPr>
        <p:spPr>
          <a:xfrm>
            <a:off x="7870782" y="1375534"/>
            <a:ext cx="797153"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EF5A369-04CF-C16E-E836-06DC36D990B9}"/>
              </a:ext>
            </a:extLst>
          </p:cNvPr>
          <p:cNvSpPr/>
          <p:nvPr/>
        </p:nvSpPr>
        <p:spPr>
          <a:xfrm>
            <a:off x="5414995" y="1001803"/>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4B97C72-6078-75E7-8461-4F740FE5313C}"/>
              </a:ext>
            </a:extLst>
          </p:cNvPr>
          <p:cNvSpPr/>
          <p:nvPr/>
        </p:nvSpPr>
        <p:spPr>
          <a:xfrm>
            <a:off x="7054837" y="1186469"/>
            <a:ext cx="812528" cy="369332"/>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2455E54-D894-B659-999A-92283D7C2377}"/>
              </a:ext>
            </a:extLst>
          </p:cNvPr>
          <p:cNvSpPr/>
          <p:nvPr/>
        </p:nvSpPr>
        <p:spPr>
          <a:xfrm>
            <a:off x="7053294" y="1375913"/>
            <a:ext cx="819151" cy="368036"/>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6782EB3-114E-093C-3707-A08656BC04F9}"/>
              </a:ext>
            </a:extLst>
          </p:cNvPr>
          <p:cNvPicPr>
            <a:picLocks noChangeAspect="1"/>
          </p:cNvPicPr>
          <p:nvPr/>
        </p:nvPicPr>
        <p:blipFill>
          <a:blip r:embed="rId2"/>
          <a:stretch>
            <a:fillRect/>
          </a:stretch>
        </p:blipFill>
        <p:spPr>
          <a:xfrm>
            <a:off x="5414994" y="1021655"/>
            <a:ext cx="1638300" cy="346563"/>
          </a:xfrm>
          <a:prstGeom prst="rect">
            <a:avLst/>
          </a:prstGeom>
        </p:spPr>
      </p:pic>
      <p:sp>
        <p:nvSpPr>
          <p:cNvPr id="25" name="Rectangle 24">
            <a:extLst>
              <a:ext uri="{FF2B5EF4-FFF2-40B4-BE49-F238E27FC236}">
                <a16:creationId xmlns:a16="http://schemas.microsoft.com/office/drawing/2014/main" id="{3E5784F3-0CE3-E9EB-D608-BF181AE11E43}"/>
              </a:ext>
            </a:extLst>
          </p:cNvPr>
          <p:cNvSpPr/>
          <p:nvPr/>
        </p:nvSpPr>
        <p:spPr>
          <a:xfrm>
            <a:off x="6235687" y="1186962"/>
            <a:ext cx="814735" cy="368036"/>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98321"/>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 Brace 5">
            <a:extLst>
              <a:ext uri="{FF2B5EF4-FFF2-40B4-BE49-F238E27FC236}">
                <a16:creationId xmlns:a16="http://schemas.microsoft.com/office/drawing/2014/main" id="{3F7C7D12-14B1-8035-F4A5-31078B0D23D8}"/>
              </a:ext>
            </a:extLst>
          </p:cNvPr>
          <p:cNvSpPr/>
          <p:nvPr/>
        </p:nvSpPr>
        <p:spPr>
          <a:xfrm rot="5400000">
            <a:off x="6132198" y="-4058"/>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937BF6C-7F6F-4803-A590-A9019672595A}"/>
              </a:ext>
            </a:extLst>
          </p:cNvPr>
          <p:cNvSpPr txBox="1"/>
          <p:nvPr/>
        </p:nvSpPr>
        <p:spPr>
          <a:xfrm>
            <a:off x="5802775" y="235240"/>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BED2F27-9522-D585-F3D0-B653AB9A0DB2}"/>
              </a:ext>
            </a:extLst>
          </p:cNvPr>
          <p:cNvSpPr/>
          <p:nvPr/>
        </p:nvSpPr>
        <p:spPr>
          <a:xfrm>
            <a:off x="8669186" y="1560964"/>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AC5CB48-FCAA-65B5-BF6B-D0F139C7D455}"/>
              </a:ext>
            </a:extLst>
          </p:cNvPr>
          <p:cNvSpPr/>
          <p:nvPr/>
        </p:nvSpPr>
        <p:spPr>
          <a:xfrm>
            <a:off x="7870782" y="1375534"/>
            <a:ext cx="797153"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619AF1A-9261-6FE1-8544-AA7F8053EE87}"/>
              </a:ext>
            </a:extLst>
          </p:cNvPr>
          <p:cNvSpPr/>
          <p:nvPr/>
        </p:nvSpPr>
        <p:spPr>
          <a:xfrm>
            <a:off x="5414995" y="1001803"/>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9AE57BE-C654-CA95-29E2-3E92EF62974A}"/>
              </a:ext>
            </a:extLst>
          </p:cNvPr>
          <p:cNvSpPr/>
          <p:nvPr/>
        </p:nvSpPr>
        <p:spPr>
          <a:xfrm>
            <a:off x="7054837" y="1186469"/>
            <a:ext cx="812528" cy="369332"/>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1F951A5-261B-66FD-C3AB-B8B41328DAB6}"/>
              </a:ext>
            </a:extLst>
          </p:cNvPr>
          <p:cNvSpPr/>
          <p:nvPr/>
        </p:nvSpPr>
        <p:spPr>
          <a:xfrm>
            <a:off x="7053294" y="1375913"/>
            <a:ext cx="819151" cy="368036"/>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976F518-48F8-9F93-FC4F-653C3F7F3809}"/>
              </a:ext>
            </a:extLst>
          </p:cNvPr>
          <p:cNvSpPr/>
          <p:nvPr/>
        </p:nvSpPr>
        <p:spPr>
          <a:xfrm>
            <a:off x="7871780" y="1560388"/>
            <a:ext cx="797153"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67B2D6B-8002-93C8-6E2B-81CD43029AA7}"/>
              </a:ext>
            </a:extLst>
          </p:cNvPr>
          <p:cNvPicPr>
            <a:picLocks noChangeAspect="1"/>
          </p:cNvPicPr>
          <p:nvPr/>
        </p:nvPicPr>
        <p:blipFill>
          <a:blip r:embed="rId2"/>
          <a:stretch>
            <a:fillRect/>
          </a:stretch>
        </p:blipFill>
        <p:spPr>
          <a:xfrm>
            <a:off x="5414994" y="1021655"/>
            <a:ext cx="1638300" cy="346563"/>
          </a:xfrm>
          <a:prstGeom prst="rect">
            <a:avLst/>
          </a:prstGeom>
        </p:spPr>
      </p:pic>
      <p:sp>
        <p:nvSpPr>
          <p:cNvPr id="17" name="Rectangle 16">
            <a:extLst>
              <a:ext uri="{FF2B5EF4-FFF2-40B4-BE49-F238E27FC236}">
                <a16:creationId xmlns:a16="http://schemas.microsoft.com/office/drawing/2014/main" id="{070B406B-E403-B1F2-C938-F25595F3A559}"/>
              </a:ext>
            </a:extLst>
          </p:cNvPr>
          <p:cNvSpPr/>
          <p:nvPr/>
        </p:nvSpPr>
        <p:spPr>
          <a:xfrm>
            <a:off x="6235687" y="1186962"/>
            <a:ext cx="814735" cy="368036"/>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27014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 Brace 5">
            <a:extLst>
              <a:ext uri="{FF2B5EF4-FFF2-40B4-BE49-F238E27FC236}">
                <a16:creationId xmlns:a16="http://schemas.microsoft.com/office/drawing/2014/main" id="{3F7C7D12-14B1-8035-F4A5-31078B0D23D8}"/>
              </a:ext>
            </a:extLst>
          </p:cNvPr>
          <p:cNvSpPr/>
          <p:nvPr/>
        </p:nvSpPr>
        <p:spPr>
          <a:xfrm rot="5400000">
            <a:off x="6132198" y="-4058"/>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937BF6C-7F6F-4803-A590-A9019672595A}"/>
              </a:ext>
            </a:extLst>
          </p:cNvPr>
          <p:cNvSpPr txBox="1"/>
          <p:nvPr/>
        </p:nvSpPr>
        <p:spPr>
          <a:xfrm>
            <a:off x="5802775" y="235240"/>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BED2F27-9522-D585-F3D0-B653AB9A0DB2}"/>
              </a:ext>
            </a:extLst>
          </p:cNvPr>
          <p:cNvSpPr/>
          <p:nvPr/>
        </p:nvSpPr>
        <p:spPr>
          <a:xfrm>
            <a:off x="8669186" y="1560964"/>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AC5CB48-FCAA-65B5-BF6B-D0F139C7D455}"/>
              </a:ext>
            </a:extLst>
          </p:cNvPr>
          <p:cNvSpPr/>
          <p:nvPr/>
        </p:nvSpPr>
        <p:spPr>
          <a:xfrm>
            <a:off x="7870782" y="1375534"/>
            <a:ext cx="797153"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619AF1A-9261-6FE1-8544-AA7F8053EE87}"/>
              </a:ext>
            </a:extLst>
          </p:cNvPr>
          <p:cNvSpPr/>
          <p:nvPr/>
        </p:nvSpPr>
        <p:spPr>
          <a:xfrm>
            <a:off x="5414995" y="1001803"/>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9AE57BE-C654-CA95-29E2-3E92EF62974A}"/>
              </a:ext>
            </a:extLst>
          </p:cNvPr>
          <p:cNvSpPr/>
          <p:nvPr/>
        </p:nvSpPr>
        <p:spPr>
          <a:xfrm>
            <a:off x="7054837" y="1186469"/>
            <a:ext cx="812528" cy="369332"/>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2B7B6A9-2465-EE68-CF4F-BE63A1DC3188}"/>
              </a:ext>
            </a:extLst>
          </p:cNvPr>
          <p:cNvSpPr/>
          <p:nvPr/>
        </p:nvSpPr>
        <p:spPr>
          <a:xfrm>
            <a:off x="9501793" y="17649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7C8270-C3E1-062C-D432-C31B027EE4F5}"/>
              </a:ext>
            </a:extLst>
          </p:cNvPr>
          <p:cNvSpPr/>
          <p:nvPr/>
        </p:nvSpPr>
        <p:spPr>
          <a:xfrm>
            <a:off x="8668734" y="17649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1F951A5-261B-66FD-C3AB-B8B41328DAB6}"/>
              </a:ext>
            </a:extLst>
          </p:cNvPr>
          <p:cNvSpPr/>
          <p:nvPr/>
        </p:nvSpPr>
        <p:spPr>
          <a:xfrm>
            <a:off x="7053294" y="1375913"/>
            <a:ext cx="819151" cy="368036"/>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976F518-48F8-9F93-FC4F-653C3F7F3809}"/>
              </a:ext>
            </a:extLst>
          </p:cNvPr>
          <p:cNvSpPr/>
          <p:nvPr/>
        </p:nvSpPr>
        <p:spPr>
          <a:xfrm>
            <a:off x="7871780" y="1560388"/>
            <a:ext cx="797153"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EA21EFD-1732-C496-2BEF-EC51D9A08624}"/>
              </a:ext>
            </a:extLst>
          </p:cNvPr>
          <p:cNvPicPr>
            <a:picLocks noChangeAspect="1"/>
          </p:cNvPicPr>
          <p:nvPr/>
        </p:nvPicPr>
        <p:blipFill>
          <a:blip r:embed="rId2"/>
          <a:stretch>
            <a:fillRect/>
          </a:stretch>
        </p:blipFill>
        <p:spPr>
          <a:xfrm>
            <a:off x="5414994" y="1021655"/>
            <a:ext cx="1638300" cy="346563"/>
          </a:xfrm>
          <a:prstGeom prst="rect">
            <a:avLst/>
          </a:prstGeom>
        </p:spPr>
      </p:pic>
      <p:sp>
        <p:nvSpPr>
          <p:cNvPr id="17" name="Rectangle 16">
            <a:extLst>
              <a:ext uri="{FF2B5EF4-FFF2-40B4-BE49-F238E27FC236}">
                <a16:creationId xmlns:a16="http://schemas.microsoft.com/office/drawing/2014/main" id="{070B406B-E403-B1F2-C938-F25595F3A559}"/>
              </a:ext>
            </a:extLst>
          </p:cNvPr>
          <p:cNvSpPr/>
          <p:nvPr/>
        </p:nvSpPr>
        <p:spPr>
          <a:xfrm>
            <a:off x="6235687" y="1186962"/>
            <a:ext cx="814735" cy="368036"/>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560052"/>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A9032D-6F98-0984-8AFB-A90F5BF855A0}"/>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C43D6-D6E0-DC42-9C6F-B60AB4FD6D73}"/>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8DB2722C-C6DA-8FE4-22C9-C8886D43C197}"/>
              </a:ext>
            </a:extLst>
          </p:cNvPr>
          <p:cNvSpPr/>
          <p:nvPr/>
        </p:nvSpPr>
        <p:spPr>
          <a:xfrm>
            <a:off x="5199921" y="-1254853"/>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B397226-83B9-FE73-16F1-779972F1DDD4}"/>
              </a:ext>
            </a:extLst>
          </p:cNvPr>
          <p:cNvSpPr/>
          <p:nvPr/>
        </p:nvSpPr>
        <p:spPr>
          <a:xfrm>
            <a:off x="6844843" y="-1070187"/>
            <a:ext cx="812528" cy="369332"/>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A496D48-0A10-0BDA-6DEF-3D90371851C3}"/>
              </a:ext>
            </a:extLst>
          </p:cNvPr>
          <p:cNvSpPr/>
          <p:nvPr/>
        </p:nvSpPr>
        <p:spPr>
          <a:xfrm>
            <a:off x="7650747" y="-880902"/>
            <a:ext cx="825773" cy="369332"/>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2AAF774-4549-97DC-60EE-2D8785B3F897}"/>
              </a:ext>
            </a:extLst>
          </p:cNvPr>
          <p:cNvSpPr/>
          <p:nvPr/>
        </p:nvSpPr>
        <p:spPr>
          <a:xfrm>
            <a:off x="8480934" y="-695835"/>
            <a:ext cx="819151" cy="369332"/>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6E072F4-16FA-E31A-F8E5-5DF347E92A66}"/>
              </a:ext>
            </a:extLst>
          </p:cNvPr>
          <p:cNvSpPr/>
          <p:nvPr/>
        </p:nvSpPr>
        <p:spPr>
          <a:xfrm>
            <a:off x="6838220" y="-880743"/>
            <a:ext cx="819151" cy="368036"/>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7BBE6CE-8D0A-8439-FDFA-10042482786D}"/>
              </a:ext>
            </a:extLst>
          </p:cNvPr>
          <p:cNvSpPr/>
          <p:nvPr/>
        </p:nvSpPr>
        <p:spPr>
          <a:xfrm>
            <a:off x="7661786" y="-696268"/>
            <a:ext cx="808112"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Left Brace 12">
            <a:extLst>
              <a:ext uri="{FF2B5EF4-FFF2-40B4-BE49-F238E27FC236}">
                <a16:creationId xmlns:a16="http://schemas.microsoft.com/office/drawing/2014/main" id="{A1C4C6DC-6D56-E12D-CCE1-F6DDD3B52466}"/>
              </a:ext>
            </a:extLst>
          </p:cNvPr>
          <p:cNvSpPr/>
          <p:nvPr/>
        </p:nvSpPr>
        <p:spPr>
          <a:xfrm rot="5400000">
            <a:off x="5917124" y="-2260714"/>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D78BA06-7371-3B48-279D-182B3A178634}"/>
              </a:ext>
            </a:extLst>
          </p:cNvPr>
          <p:cNvSpPr txBox="1"/>
          <p:nvPr/>
        </p:nvSpPr>
        <p:spPr>
          <a:xfrm>
            <a:off x="5570323" y="-1997608"/>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EC8F48E-BB25-3B24-4C9E-97CF02CCF26E}"/>
              </a:ext>
            </a:extLst>
          </p:cNvPr>
          <p:cNvPicPr>
            <a:picLocks noChangeAspect="1"/>
          </p:cNvPicPr>
          <p:nvPr/>
        </p:nvPicPr>
        <p:blipFill>
          <a:blip r:embed="rId2"/>
          <a:stretch>
            <a:fillRect/>
          </a:stretch>
        </p:blipFill>
        <p:spPr>
          <a:xfrm>
            <a:off x="5193299" y="-1237319"/>
            <a:ext cx="1638300" cy="346563"/>
          </a:xfrm>
          <a:prstGeom prst="rect">
            <a:avLst/>
          </a:prstGeom>
        </p:spPr>
      </p:pic>
      <p:sp>
        <p:nvSpPr>
          <p:cNvPr id="10" name="Rectangle 9">
            <a:extLst>
              <a:ext uri="{FF2B5EF4-FFF2-40B4-BE49-F238E27FC236}">
                <a16:creationId xmlns:a16="http://schemas.microsoft.com/office/drawing/2014/main" id="{A7642F0D-6091-D7DD-4CC6-E688B3B77455}"/>
              </a:ext>
            </a:extLst>
          </p:cNvPr>
          <p:cNvSpPr/>
          <p:nvPr/>
        </p:nvSpPr>
        <p:spPr>
          <a:xfrm>
            <a:off x="6025693" y="-1074774"/>
            <a:ext cx="814735" cy="368036"/>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434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pull data chunk from LSL</a:t>
            </a: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CA9032D-6F98-0984-8AFB-A90F5BF855A0}"/>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8C43D6-D6E0-DC42-9C6F-B60AB4FD6D73}"/>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0141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863-64DF-10FE-F468-B9F57229196E}"/>
              </a:ext>
            </a:extLst>
          </p:cNvPr>
          <p:cNvSpPr>
            <a:spLocks noGrp="1"/>
          </p:cNvSpPr>
          <p:nvPr>
            <p:ph type="title"/>
          </p:nvPr>
        </p:nvSpPr>
        <p:spPr/>
        <p:txBody>
          <a:bodyPr/>
          <a:lstStyle/>
          <a:p>
            <a:r>
              <a:rPr lang="en-GB" dirty="0">
                <a:solidFill>
                  <a:srgbClr val="4C8452"/>
                </a:solidFill>
              </a:rPr>
              <a:t>Movement planning as a target for BCI</a:t>
            </a:r>
          </a:p>
        </p:txBody>
      </p:sp>
      <p:sp>
        <p:nvSpPr>
          <p:cNvPr id="9" name="TextBox 8">
            <a:extLst>
              <a:ext uri="{FF2B5EF4-FFF2-40B4-BE49-F238E27FC236}">
                <a16:creationId xmlns:a16="http://schemas.microsoft.com/office/drawing/2014/main" id="{4D713B3C-E4BD-02CC-7AF4-8CCDB415F6D7}"/>
              </a:ext>
            </a:extLst>
          </p:cNvPr>
          <p:cNvSpPr txBox="1"/>
          <p:nvPr/>
        </p:nvSpPr>
        <p:spPr>
          <a:xfrm>
            <a:off x="773830" y="1715810"/>
            <a:ext cx="2438116" cy="369332"/>
          </a:xfrm>
          <a:prstGeom prst="rect">
            <a:avLst/>
          </a:prstGeom>
          <a:noFill/>
        </p:spPr>
        <p:txBody>
          <a:bodyPr wrap="square" rtlCol="0">
            <a:spAutoFit/>
          </a:bodyPr>
          <a:lstStyle/>
          <a:p>
            <a:pPr algn="ctr"/>
            <a:r>
              <a:rPr lang="en-GB" b="1" dirty="0"/>
              <a:t>Prepare</a:t>
            </a:r>
          </a:p>
        </p:txBody>
      </p:sp>
      <p:sp>
        <p:nvSpPr>
          <p:cNvPr id="10" name="TextBox 9">
            <a:extLst>
              <a:ext uri="{FF2B5EF4-FFF2-40B4-BE49-F238E27FC236}">
                <a16:creationId xmlns:a16="http://schemas.microsoft.com/office/drawing/2014/main" id="{97511239-FE83-3E44-2A91-3ABD98663639}"/>
              </a:ext>
            </a:extLst>
          </p:cNvPr>
          <p:cNvSpPr txBox="1"/>
          <p:nvPr/>
        </p:nvSpPr>
        <p:spPr>
          <a:xfrm>
            <a:off x="3483419" y="1716671"/>
            <a:ext cx="2438116" cy="369332"/>
          </a:xfrm>
          <a:prstGeom prst="rect">
            <a:avLst/>
          </a:prstGeom>
          <a:noFill/>
        </p:spPr>
        <p:txBody>
          <a:bodyPr wrap="square" rtlCol="0">
            <a:spAutoFit/>
          </a:bodyPr>
          <a:lstStyle/>
          <a:p>
            <a:pPr algn="ctr"/>
            <a:r>
              <a:rPr lang="en-GB" b="1" dirty="0"/>
              <a:t>Move</a:t>
            </a:r>
          </a:p>
        </p:txBody>
      </p:sp>
      <p:pic>
        <p:nvPicPr>
          <p:cNvPr id="23" name="Picture 22">
            <a:extLst>
              <a:ext uri="{FF2B5EF4-FFF2-40B4-BE49-F238E27FC236}">
                <a16:creationId xmlns:a16="http://schemas.microsoft.com/office/drawing/2014/main" id="{1C4F9535-646C-E3D2-677E-EF357C726780}"/>
              </a:ext>
            </a:extLst>
          </p:cNvPr>
          <p:cNvPicPr>
            <a:picLocks noChangeAspect="1"/>
          </p:cNvPicPr>
          <p:nvPr/>
        </p:nvPicPr>
        <p:blipFill rotWithShape="1">
          <a:blip r:embed="rId3"/>
          <a:srcRect b="19915"/>
          <a:stretch/>
        </p:blipFill>
        <p:spPr>
          <a:xfrm>
            <a:off x="6111498" y="3377327"/>
            <a:ext cx="3705225" cy="3234265"/>
          </a:xfrm>
          <a:prstGeom prst="rect">
            <a:avLst/>
          </a:prstGeom>
        </p:spPr>
      </p:pic>
      <p:sp>
        <p:nvSpPr>
          <p:cNvPr id="30" name="TextBox 29">
            <a:extLst>
              <a:ext uri="{FF2B5EF4-FFF2-40B4-BE49-F238E27FC236}">
                <a16:creationId xmlns:a16="http://schemas.microsoft.com/office/drawing/2014/main" id="{66E065A5-C772-8A72-177B-1E47EC140DAB}"/>
              </a:ext>
            </a:extLst>
          </p:cNvPr>
          <p:cNvSpPr txBox="1"/>
          <p:nvPr/>
        </p:nvSpPr>
        <p:spPr>
          <a:xfrm>
            <a:off x="9414601" y="4213976"/>
            <a:ext cx="2050869" cy="1477328"/>
          </a:xfrm>
          <a:prstGeom prst="rect">
            <a:avLst/>
          </a:prstGeom>
          <a:noFill/>
        </p:spPr>
        <p:txBody>
          <a:bodyPr wrap="square" rtlCol="0">
            <a:spAutoFit/>
          </a:bodyPr>
          <a:lstStyle/>
          <a:p>
            <a:pPr algn="ctr"/>
            <a:r>
              <a:rPr lang="en-GB" dirty="0"/>
              <a:t>Regulating neural oscillations </a:t>
            </a:r>
            <a:r>
              <a:rPr lang="en-GB" b="1" dirty="0"/>
              <a:t>before</a:t>
            </a:r>
            <a:r>
              <a:rPr lang="en-GB" dirty="0"/>
              <a:t> movement starts.</a:t>
            </a:r>
          </a:p>
          <a:p>
            <a:pPr algn="ctr"/>
            <a:endParaRPr lang="en-GB" dirty="0">
              <a:solidFill>
                <a:srgbClr val="FD261F"/>
              </a:solidFill>
            </a:endParaRPr>
          </a:p>
          <a:p>
            <a:pPr algn="ctr"/>
            <a:endParaRPr lang="en-GB" dirty="0">
              <a:solidFill>
                <a:srgbClr val="2316F9"/>
              </a:solidFill>
            </a:endParaRPr>
          </a:p>
        </p:txBody>
      </p:sp>
      <p:cxnSp>
        <p:nvCxnSpPr>
          <p:cNvPr id="35" name="Straight Connector 34">
            <a:extLst>
              <a:ext uri="{FF2B5EF4-FFF2-40B4-BE49-F238E27FC236}">
                <a16:creationId xmlns:a16="http://schemas.microsoft.com/office/drawing/2014/main" id="{12A4A0B7-BA7B-7C47-7EF8-506E54E84628}"/>
              </a:ext>
            </a:extLst>
          </p:cNvPr>
          <p:cNvCxnSpPr>
            <a:cxnSpLocks/>
          </p:cNvCxnSpPr>
          <p:nvPr/>
        </p:nvCxnSpPr>
        <p:spPr>
          <a:xfrm flipV="1">
            <a:off x="7934267" y="3691544"/>
            <a:ext cx="1317481" cy="229192"/>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pic>
        <p:nvPicPr>
          <p:cNvPr id="34" name="Picture 2" descr="MEG sensors are displayed smaller than they are · Issue #238 ·  brainstorm-tools/brainstorm3 · GitHub">
            <a:extLst>
              <a:ext uri="{FF2B5EF4-FFF2-40B4-BE49-F238E27FC236}">
                <a16:creationId xmlns:a16="http://schemas.microsoft.com/office/drawing/2014/main" id="{B89894DC-E401-612A-D68B-3AC33368770C}"/>
              </a:ext>
            </a:extLst>
          </p:cNvPr>
          <p:cNvPicPr>
            <a:picLocks noChangeAspect="1" noChangeArrowheads="1"/>
          </p:cNvPicPr>
          <p:nvPr/>
        </p:nvPicPr>
        <p:blipFill>
          <a:blip r:embed="rId4">
            <a:clrChange>
              <a:clrFrom>
                <a:srgbClr val="FFFFFF"/>
              </a:clrFrom>
              <a:clrTo>
                <a:srgbClr val="FFFFFF">
                  <a:alpha val="0"/>
                </a:srgbClr>
              </a:clrTo>
            </a:clrChange>
            <a:alphaModFix amt="50000"/>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rot="939635" flipH="1">
            <a:off x="6362498" y="3259898"/>
            <a:ext cx="2795306" cy="1915622"/>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472F506F-2A2C-61B1-EEF1-8C91C0FCB063}"/>
              </a:ext>
            </a:extLst>
          </p:cNvPr>
          <p:cNvSpPr/>
          <p:nvPr/>
        </p:nvSpPr>
        <p:spPr>
          <a:xfrm>
            <a:off x="838200" y="4679198"/>
            <a:ext cx="2581833" cy="1015752"/>
          </a:xfrm>
          <a:prstGeom prst="cloudCallout">
            <a:avLst>
              <a:gd name="adj1" fmla="val 165736"/>
              <a:gd name="adj2" fmla="val -77758"/>
            </a:avLst>
          </a:prstGeom>
          <a:solidFill>
            <a:srgbClr val="E2EFD9"/>
          </a:solidFill>
          <a:ln>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‘G-R-E-A-T-E-R’</a:t>
            </a:r>
          </a:p>
        </p:txBody>
      </p:sp>
      <p:sp>
        <p:nvSpPr>
          <p:cNvPr id="5" name="Oval 4">
            <a:extLst>
              <a:ext uri="{FF2B5EF4-FFF2-40B4-BE49-F238E27FC236}">
                <a16:creationId xmlns:a16="http://schemas.microsoft.com/office/drawing/2014/main" id="{4110C624-4663-66CF-46D6-F3B33CD230A1}"/>
              </a:ext>
            </a:extLst>
          </p:cNvPr>
          <p:cNvSpPr/>
          <p:nvPr/>
        </p:nvSpPr>
        <p:spPr>
          <a:xfrm>
            <a:off x="7427992" y="3961382"/>
            <a:ext cx="310601" cy="313509"/>
          </a:xfrm>
          <a:prstGeom prst="ellipse">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6" name="Oval 5">
            <a:extLst>
              <a:ext uri="{FF2B5EF4-FFF2-40B4-BE49-F238E27FC236}">
                <a16:creationId xmlns:a16="http://schemas.microsoft.com/office/drawing/2014/main" id="{C3E2FC6D-1F41-D579-FBE5-C76A9A6A9ACA}"/>
              </a:ext>
            </a:extLst>
          </p:cNvPr>
          <p:cNvSpPr/>
          <p:nvPr/>
        </p:nvSpPr>
        <p:spPr>
          <a:xfrm>
            <a:off x="7539214" y="3809109"/>
            <a:ext cx="310601" cy="313509"/>
          </a:xfrm>
          <a:prstGeom prst="ellipse">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11" name="Oval 10">
            <a:extLst>
              <a:ext uri="{FF2B5EF4-FFF2-40B4-BE49-F238E27FC236}">
                <a16:creationId xmlns:a16="http://schemas.microsoft.com/office/drawing/2014/main" id="{1911D77A-4C2B-B6ED-1859-C1DB1E9A3D74}"/>
              </a:ext>
            </a:extLst>
          </p:cNvPr>
          <p:cNvSpPr/>
          <p:nvPr/>
        </p:nvSpPr>
        <p:spPr>
          <a:xfrm>
            <a:off x="7664951" y="3691544"/>
            <a:ext cx="310601" cy="313509"/>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Straight Connector 11">
            <a:extLst>
              <a:ext uri="{FF2B5EF4-FFF2-40B4-BE49-F238E27FC236}">
                <a16:creationId xmlns:a16="http://schemas.microsoft.com/office/drawing/2014/main" id="{0000131B-9332-A43E-3B17-9835C563DA97}"/>
              </a:ext>
            </a:extLst>
          </p:cNvPr>
          <p:cNvCxnSpPr>
            <a:cxnSpLocks/>
            <a:stCxn id="11" idx="1"/>
          </p:cNvCxnSpPr>
          <p:nvPr/>
        </p:nvCxnSpPr>
        <p:spPr>
          <a:xfrm flipV="1">
            <a:off x="7710437" y="2867034"/>
            <a:ext cx="1535520" cy="870422"/>
          </a:xfrm>
          <a:prstGeom prst="line">
            <a:avLst/>
          </a:prstGeom>
          <a:ln>
            <a:solidFill>
              <a:schemeClr val="bg2">
                <a:lumMod val="50000"/>
              </a:schemeClr>
            </a:solidFill>
          </a:ln>
        </p:spPr>
        <p:style>
          <a:lnRef idx="1">
            <a:schemeClr val="dk1"/>
          </a:lnRef>
          <a:fillRef idx="0">
            <a:schemeClr val="dk1"/>
          </a:fillRef>
          <a:effectRef idx="0">
            <a:schemeClr val="dk1"/>
          </a:effectRef>
          <a:fontRef idx="minor">
            <a:schemeClr val="tx1"/>
          </a:fontRef>
        </p:style>
      </p:cxnSp>
      <p:pic>
        <p:nvPicPr>
          <p:cNvPr id="1028" name="Picture 4" descr="Typing Like a Virtuoso. Why? | by Levitating Pineapple | Medium">
            <a:extLst>
              <a:ext uri="{FF2B5EF4-FFF2-40B4-BE49-F238E27FC236}">
                <a16:creationId xmlns:a16="http://schemas.microsoft.com/office/drawing/2014/main" id="{B9A1609B-B848-D68F-B005-129BF8FDB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530" y="2239271"/>
            <a:ext cx="235655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6E3C0DF-7F65-EA29-35B9-496A701A1D4C}"/>
              </a:ext>
            </a:extLst>
          </p:cNvPr>
          <p:cNvPicPr>
            <a:picLocks noChangeAspect="1"/>
          </p:cNvPicPr>
          <p:nvPr/>
        </p:nvPicPr>
        <p:blipFill>
          <a:blip r:embed="rId6"/>
          <a:stretch>
            <a:fillRect/>
          </a:stretch>
        </p:blipFill>
        <p:spPr>
          <a:xfrm>
            <a:off x="866706" y="2235791"/>
            <a:ext cx="2353260" cy="1329043"/>
          </a:xfrm>
          <a:prstGeom prst="rect">
            <a:avLst/>
          </a:prstGeom>
        </p:spPr>
      </p:pic>
      <p:pic>
        <p:nvPicPr>
          <p:cNvPr id="20" name="Picture 19">
            <a:extLst>
              <a:ext uri="{FF2B5EF4-FFF2-40B4-BE49-F238E27FC236}">
                <a16:creationId xmlns:a16="http://schemas.microsoft.com/office/drawing/2014/main" id="{6AA7BC01-505C-2940-F86E-A1143C26E35F}"/>
              </a:ext>
            </a:extLst>
          </p:cNvPr>
          <p:cNvPicPr>
            <a:picLocks noChangeAspect="1"/>
          </p:cNvPicPr>
          <p:nvPr/>
        </p:nvPicPr>
        <p:blipFill rotWithShape="1">
          <a:blip r:embed="rId7"/>
          <a:srcRect l="17062"/>
          <a:stretch/>
        </p:blipFill>
        <p:spPr>
          <a:xfrm>
            <a:off x="6722086" y="2234166"/>
            <a:ext cx="1653315" cy="990888"/>
          </a:xfrm>
          <a:prstGeom prst="rect">
            <a:avLst/>
          </a:prstGeom>
        </p:spPr>
      </p:pic>
      <p:sp>
        <p:nvSpPr>
          <p:cNvPr id="24" name="TextBox 23">
            <a:extLst>
              <a:ext uri="{FF2B5EF4-FFF2-40B4-BE49-F238E27FC236}">
                <a16:creationId xmlns:a16="http://schemas.microsoft.com/office/drawing/2014/main" id="{89BD2943-9714-5D4B-B11F-FBA1B906ED71}"/>
              </a:ext>
            </a:extLst>
          </p:cNvPr>
          <p:cNvSpPr txBox="1"/>
          <p:nvPr/>
        </p:nvSpPr>
        <p:spPr>
          <a:xfrm>
            <a:off x="6837719" y="2687473"/>
            <a:ext cx="1617193" cy="369332"/>
          </a:xfrm>
          <a:prstGeom prst="rect">
            <a:avLst/>
          </a:prstGeom>
          <a:noFill/>
        </p:spPr>
        <p:txBody>
          <a:bodyPr wrap="square" rtlCol="0">
            <a:spAutoFit/>
          </a:bodyPr>
          <a:lstStyle/>
          <a:p>
            <a:r>
              <a:rPr lang="el-GR" i="1" dirty="0">
                <a:solidFill>
                  <a:schemeClr val="bg1"/>
                </a:solidFill>
              </a:rPr>
              <a:t>α</a:t>
            </a:r>
            <a:r>
              <a:rPr lang="en-GB" i="1" dirty="0">
                <a:solidFill>
                  <a:schemeClr val="bg1"/>
                </a:solidFill>
              </a:rPr>
              <a:t>/µ:  8-12 Hz</a:t>
            </a:r>
          </a:p>
        </p:txBody>
      </p:sp>
      <p:sp>
        <p:nvSpPr>
          <p:cNvPr id="25" name="TextBox 24">
            <a:extLst>
              <a:ext uri="{FF2B5EF4-FFF2-40B4-BE49-F238E27FC236}">
                <a16:creationId xmlns:a16="http://schemas.microsoft.com/office/drawing/2014/main" id="{30D96085-0CD7-1130-04F5-D34B14219396}"/>
              </a:ext>
            </a:extLst>
          </p:cNvPr>
          <p:cNvSpPr txBox="1"/>
          <p:nvPr/>
        </p:nvSpPr>
        <p:spPr>
          <a:xfrm>
            <a:off x="7032509" y="2364048"/>
            <a:ext cx="1617193" cy="369332"/>
          </a:xfrm>
          <a:prstGeom prst="rect">
            <a:avLst/>
          </a:prstGeom>
          <a:noFill/>
        </p:spPr>
        <p:txBody>
          <a:bodyPr wrap="square" rtlCol="0">
            <a:spAutoFit/>
          </a:bodyPr>
          <a:lstStyle/>
          <a:p>
            <a:r>
              <a:rPr lang="el-GR" i="1" dirty="0">
                <a:solidFill>
                  <a:schemeClr val="bg1"/>
                </a:solidFill>
              </a:rPr>
              <a:t>β</a:t>
            </a:r>
            <a:r>
              <a:rPr lang="en-GB" i="1" dirty="0">
                <a:solidFill>
                  <a:schemeClr val="bg1"/>
                </a:solidFill>
              </a:rPr>
              <a:t>: 13-30Hz</a:t>
            </a:r>
          </a:p>
        </p:txBody>
      </p:sp>
      <p:sp>
        <p:nvSpPr>
          <p:cNvPr id="26" name="TextBox 25">
            <a:extLst>
              <a:ext uri="{FF2B5EF4-FFF2-40B4-BE49-F238E27FC236}">
                <a16:creationId xmlns:a16="http://schemas.microsoft.com/office/drawing/2014/main" id="{FBE95755-C806-A9E1-6D36-8D98EB994263}"/>
              </a:ext>
            </a:extLst>
          </p:cNvPr>
          <p:cNvSpPr txBox="1"/>
          <p:nvPr/>
        </p:nvSpPr>
        <p:spPr>
          <a:xfrm>
            <a:off x="9205686" y="1511698"/>
            <a:ext cx="2516202" cy="369332"/>
          </a:xfrm>
          <a:prstGeom prst="rect">
            <a:avLst/>
          </a:prstGeom>
          <a:noFill/>
        </p:spPr>
        <p:txBody>
          <a:bodyPr wrap="square" rtlCol="0">
            <a:spAutoFit/>
          </a:bodyPr>
          <a:lstStyle/>
          <a:p>
            <a:pPr algn="ctr"/>
            <a:r>
              <a:rPr lang="en-GB" b="1" dirty="0"/>
              <a:t>Neural oscillations: </a:t>
            </a:r>
          </a:p>
        </p:txBody>
      </p:sp>
      <p:pic>
        <p:nvPicPr>
          <p:cNvPr id="2050" name="Picture 2" descr="Neural oscillations and brain stimulation in Alzheimer's disease -  ScienceDirect">
            <a:extLst>
              <a:ext uri="{FF2B5EF4-FFF2-40B4-BE49-F238E27FC236}">
                <a16:creationId xmlns:a16="http://schemas.microsoft.com/office/drawing/2014/main" id="{6791E289-A3EF-E8F1-3445-BCE480792B2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531" r="51907" b="41941"/>
          <a:stretch/>
        </p:blipFill>
        <p:spPr bwMode="auto">
          <a:xfrm>
            <a:off x="9480610" y="1856824"/>
            <a:ext cx="1758000" cy="7613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87EFC2-873A-7FCE-2586-B57ABBB90EBE}"/>
              </a:ext>
            </a:extLst>
          </p:cNvPr>
          <p:cNvSpPr txBox="1"/>
          <p:nvPr/>
        </p:nvSpPr>
        <p:spPr>
          <a:xfrm>
            <a:off x="9548707" y="1269515"/>
            <a:ext cx="2735799" cy="461665"/>
          </a:xfrm>
          <a:prstGeom prst="rect">
            <a:avLst/>
          </a:prstGeom>
          <a:noFill/>
        </p:spPr>
        <p:txBody>
          <a:bodyPr wrap="square" rtlCol="0">
            <a:spAutoFit/>
          </a:bodyPr>
          <a:lstStyle/>
          <a:p>
            <a:r>
              <a:rPr lang="en-GB" sz="1200" dirty="0"/>
              <a:t>Barone &amp; </a:t>
            </a:r>
            <a:r>
              <a:rPr lang="en-GB" sz="1200" dirty="0" err="1"/>
              <a:t>Rossitter</a:t>
            </a:r>
            <a:r>
              <a:rPr lang="en-GB" sz="1200" dirty="0"/>
              <a:t> 2021</a:t>
            </a:r>
          </a:p>
          <a:p>
            <a:endParaRPr lang="en-GB" sz="1200" dirty="0"/>
          </a:p>
        </p:txBody>
      </p:sp>
      <p:pic>
        <p:nvPicPr>
          <p:cNvPr id="15" name="Google Shape;153;g223556fe6f5_1_0">
            <a:extLst>
              <a:ext uri="{FF2B5EF4-FFF2-40B4-BE49-F238E27FC236}">
                <a16:creationId xmlns:a16="http://schemas.microsoft.com/office/drawing/2014/main" id="{5CD50491-195C-8FE2-91AB-596D253DB0EC}"/>
              </a:ext>
            </a:extLst>
          </p:cNvPr>
          <p:cNvPicPr preferRelativeResize="0"/>
          <p:nvPr/>
        </p:nvPicPr>
        <p:blipFill rotWithShape="1">
          <a:blip r:embed="rId9">
            <a:alphaModFix/>
          </a:blip>
          <a:srcRect r="50212"/>
          <a:stretch/>
        </p:blipFill>
        <p:spPr>
          <a:xfrm>
            <a:off x="9276143" y="2558763"/>
            <a:ext cx="2327787" cy="1479951"/>
          </a:xfrm>
          <a:prstGeom prst="rect">
            <a:avLst/>
          </a:prstGeom>
          <a:noFill/>
          <a:ln>
            <a:noFill/>
          </a:ln>
        </p:spPr>
      </p:pic>
      <p:sp>
        <p:nvSpPr>
          <p:cNvPr id="16" name="TextBox 15">
            <a:extLst>
              <a:ext uri="{FF2B5EF4-FFF2-40B4-BE49-F238E27FC236}">
                <a16:creationId xmlns:a16="http://schemas.microsoft.com/office/drawing/2014/main" id="{E2D4BF22-5887-5C19-832F-1E07C09DDBDB}"/>
              </a:ext>
            </a:extLst>
          </p:cNvPr>
          <p:cNvSpPr txBox="1"/>
          <p:nvPr/>
        </p:nvSpPr>
        <p:spPr>
          <a:xfrm>
            <a:off x="5546783" y="1731180"/>
            <a:ext cx="2438116" cy="369332"/>
          </a:xfrm>
          <a:prstGeom prst="rect">
            <a:avLst/>
          </a:prstGeom>
          <a:noFill/>
        </p:spPr>
        <p:txBody>
          <a:bodyPr wrap="square" rtlCol="0">
            <a:spAutoFit/>
          </a:bodyPr>
          <a:lstStyle/>
          <a:p>
            <a:pPr algn="ctr"/>
            <a:r>
              <a:rPr lang="en-GB" b="1" dirty="0"/>
              <a:t>Prepare</a:t>
            </a:r>
          </a:p>
        </p:txBody>
      </p:sp>
      <p:sp>
        <p:nvSpPr>
          <p:cNvPr id="17" name="TextBox 16">
            <a:extLst>
              <a:ext uri="{FF2B5EF4-FFF2-40B4-BE49-F238E27FC236}">
                <a16:creationId xmlns:a16="http://schemas.microsoft.com/office/drawing/2014/main" id="{0A2FB677-6349-DC14-72ED-6CDC5EB4F74D}"/>
              </a:ext>
            </a:extLst>
          </p:cNvPr>
          <p:cNvSpPr txBox="1"/>
          <p:nvPr/>
        </p:nvSpPr>
        <p:spPr>
          <a:xfrm>
            <a:off x="6910104" y="1732041"/>
            <a:ext cx="1364876" cy="369332"/>
          </a:xfrm>
          <a:prstGeom prst="rect">
            <a:avLst/>
          </a:prstGeom>
          <a:noFill/>
        </p:spPr>
        <p:txBody>
          <a:bodyPr wrap="square" rtlCol="0">
            <a:spAutoFit/>
          </a:bodyPr>
          <a:lstStyle/>
          <a:p>
            <a:pPr algn="ctr"/>
            <a:r>
              <a:rPr lang="en-GB" b="1" dirty="0"/>
              <a:t>Move</a:t>
            </a:r>
          </a:p>
        </p:txBody>
      </p:sp>
    </p:spTree>
    <p:extLst>
      <p:ext uri="{BB962C8B-B14F-4D97-AF65-F5344CB8AC3E}">
        <p14:creationId xmlns:p14="http://schemas.microsoft.com/office/powerpoint/2010/main" val="2605870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4733A1B-2E9C-BAD0-CBC2-8FA366CA42A3}"/>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6B1C38B-C6D5-B861-4590-1CD6ADD27709}"/>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990291"/>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5B5EC555-D490-A577-1C6A-6EC77EB551AB}"/>
              </a:ext>
            </a:extLst>
          </p:cNvPr>
          <p:cNvCxnSpPr/>
          <p:nvPr/>
        </p:nvCxnSpPr>
        <p:spPr>
          <a:xfrm rot="16200000" flipV="1">
            <a:off x="3072605" y="1659214"/>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90FEED0-5812-663C-1D6F-6DAACEE062A6}"/>
              </a:ext>
            </a:extLst>
          </p:cNvPr>
          <p:cNvSpPr txBox="1"/>
          <p:nvPr/>
        </p:nvSpPr>
        <p:spPr>
          <a:xfrm>
            <a:off x="5382896" y="2756654"/>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13" name="Straight Arrow Connector 12">
            <a:extLst>
              <a:ext uri="{FF2B5EF4-FFF2-40B4-BE49-F238E27FC236}">
                <a16:creationId xmlns:a16="http://schemas.microsoft.com/office/drawing/2014/main" id="{72F7505D-13F6-6F8F-59EC-21434B63806D}"/>
              </a:ext>
            </a:extLst>
          </p:cNvPr>
          <p:cNvCxnSpPr>
            <a:cxnSpLocks/>
            <a:endCxn id="12"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902A71C4-913A-FF64-49D9-0C7EC3406BFA}"/>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E5432D2-05DB-EC38-6FB1-5F9F4EF3342E}"/>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3BA0146-1409-97B9-DBA0-A546E1885AC7}"/>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53904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3557549-56A2-AC4B-228D-96F61976D64D}"/>
              </a:ext>
            </a:extLst>
          </p:cNvPr>
          <p:cNvCxnSpPr>
            <a:stCxn id="16" idx="0"/>
            <a:endCxn id="2" idx="3"/>
          </p:cNvCxnSpPr>
          <p:nvPr/>
        </p:nvCxnSpPr>
        <p:spPr>
          <a:xfrm rot="16200000" flipV="1">
            <a:off x="3072605" y="1659214"/>
            <a:ext cx="1455780" cy="74626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3425DA3-A104-D874-0EAE-5F21C5D0B1FA}"/>
              </a:ext>
            </a:extLst>
          </p:cNvPr>
          <p:cNvSpPr txBox="1"/>
          <p:nvPr/>
        </p:nvSpPr>
        <p:spPr>
          <a:xfrm>
            <a:off x="5382896" y="2756654"/>
            <a:ext cx="1736437"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10" name="Straight Arrow Connector 9">
            <a:extLst>
              <a:ext uri="{FF2B5EF4-FFF2-40B4-BE49-F238E27FC236}">
                <a16:creationId xmlns:a16="http://schemas.microsoft.com/office/drawing/2014/main" id="{0CD68FBA-1BEE-E206-32E7-27A823C41D60}"/>
              </a:ext>
            </a:extLst>
          </p:cNvPr>
          <p:cNvCxnSpPr>
            <a:cxnSpLocks/>
            <a:endCxn id="9"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68A3BA07-8624-60B4-5FE7-F5DAEA7E1D67}"/>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3" name="Connector: Elbow 12">
            <a:extLst>
              <a:ext uri="{FF2B5EF4-FFF2-40B4-BE49-F238E27FC236}">
                <a16:creationId xmlns:a16="http://schemas.microsoft.com/office/drawing/2014/main" id="{3717804C-496B-D7D9-3E0F-86F97484C120}"/>
              </a:ext>
            </a:extLst>
          </p:cNvPr>
          <p:cNvCxnSpPr>
            <a:cxnSpLocks/>
          </p:cNvCxnSpPr>
          <p:nvPr/>
        </p:nvCxnSpPr>
        <p:spPr>
          <a:xfrm flipV="1">
            <a:off x="7119333" y="1304459"/>
            <a:ext cx="366155" cy="1636861"/>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25AFC4-4E4F-3238-AC6A-89A959DD48B6}"/>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F34D874-BD3D-8BBC-5809-9F45D7488411}"/>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792637"/>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3557549-56A2-AC4B-228D-96F61976D64D}"/>
              </a:ext>
            </a:extLst>
          </p:cNvPr>
          <p:cNvCxnSpPr>
            <a:stCxn id="16" idx="0"/>
            <a:endCxn id="2" idx="3"/>
          </p:cNvCxnSpPr>
          <p:nvPr/>
        </p:nvCxnSpPr>
        <p:spPr>
          <a:xfrm rot="16200000" flipV="1">
            <a:off x="3072605" y="1659214"/>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E43BAF4-A28F-51E0-D97F-9D5CB69D94ED}"/>
              </a:ext>
            </a:extLst>
          </p:cNvPr>
          <p:cNvSpPr/>
          <p:nvPr/>
        </p:nvSpPr>
        <p:spPr>
          <a:xfrm>
            <a:off x="7485488" y="1121268"/>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6" name="Connector: Elbow 145">
            <a:extLst>
              <a:ext uri="{FF2B5EF4-FFF2-40B4-BE49-F238E27FC236}">
                <a16:creationId xmlns:a16="http://schemas.microsoft.com/office/drawing/2014/main" id="{CD5F9862-0DC5-35EF-06F6-F3195BFAECAC}"/>
              </a:ext>
            </a:extLst>
          </p:cNvPr>
          <p:cNvCxnSpPr>
            <a:cxnSpLocks/>
            <a:stCxn id="9" idx="3"/>
            <a:endCxn id="108" idx="1"/>
          </p:cNvCxnSpPr>
          <p:nvPr/>
        </p:nvCxnSpPr>
        <p:spPr>
          <a:xfrm flipV="1">
            <a:off x="7119333" y="1304459"/>
            <a:ext cx="366155" cy="16368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5AD9C52-E084-A98C-15C6-5A638CF2D932}"/>
              </a:ext>
            </a:extLst>
          </p:cNvPr>
          <p:cNvSpPr txBox="1"/>
          <p:nvPr/>
        </p:nvSpPr>
        <p:spPr>
          <a:xfrm>
            <a:off x="5382896" y="2756654"/>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10" name="Straight Arrow Connector 9">
            <a:extLst>
              <a:ext uri="{FF2B5EF4-FFF2-40B4-BE49-F238E27FC236}">
                <a16:creationId xmlns:a16="http://schemas.microsoft.com/office/drawing/2014/main" id="{B85542D6-C0AE-8551-40E4-C8E5302CFC18}"/>
              </a:ext>
            </a:extLst>
          </p:cNvPr>
          <p:cNvCxnSpPr>
            <a:cxnSpLocks/>
            <a:endCxn id="9"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C486C549-C312-82FB-B142-9690A4E9331D}"/>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07B173C-7570-F215-C06C-72E99E28AC26}"/>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163F6DD-2F82-8379-80D4-2F96BE30ADEE}"/>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567880"/>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3557549-56A2-AC4B-228D-96F61976D64D}"/>
              </a:ext>
            </a:extLst>
          </p:cNvPr>
          <p:cNvCxnSpPr>
            <a:stCxn id="16" idx="0"/>
            <a:endCxn id="2" idx="3"/>
          </p:cNvCxnSpPr>
          <p:nvPr/>
        </p:nvCxnSpPr>
        <p:spPr>
          <a:xfrm rot="16200000" flipV="1">
            <a:off x="3072605" y="1659214"/>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E43BAF4-A28F-51E0-D97F-9D5CB69D94ED}"/>
              </a:ext>
            </a:extLst>
          </p:cNvPr>
          <p:cNvSpPr/>
          <p:nvPr/>
        </p:nvSpPr>
        <p:spPr>
          <a:xfrm>
            <a:off x="7485488" y="1121268"/>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9F656CC-1501-4777-4C45-E12DAE02BC14}"/>
              </a:ext>
            </a:extLst>
          </p:cNvPr>
          <p:cNvSpPr/>
          <p:nvPr/>
        </p:nvSpPr>
        <p:spPr>
          <a:xfrm>
            <a:off x="7482467" y="1933348"/>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3C154075-4D56-0EC0-97F3-A1F84A2C1FC3}"/>
              </a:ext>
            </a:extLst>
          </p:cNvPr>
          <p:cNvSpPr/>
          <p:nvPr/>
        </p:nvSpPr>
        <p:spPr>
          <a:xfrm>
            <a:off x="8465736" y="1929521"/>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004CD101-4764-BEB1-7815-7971661D86EE}"/>
              </a:ext>
            </a:extLst>
          </p:cNvPr>
          <p:cNvSpPr/>
          <p:nvPr/>
        </p:nvSpPr>
        <p:spPr>
          <a:xfrm>
            <a:off x="8043164" y="1931202"/>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2" name="TextBox 141">
            <a:extLst>
              <a:ext uri="{FF2B5EF4-FFF2-40B4-BE49-F238E27FC236}">
                <a16:creationId xmlns:a16="http://schemas.microsoft.com/office/drawing/2014/main" id="{0A7FCC00-44C5-CF95-3261-CC6E6A8B3A15}"/>
              </a:ext>
            </a:extLst>
          </p:cNvPr>
          <p:cNvSpPr txBox="1"/>
          <p:nvPr/>
        </p:nvSpPr>
        <p:spPr>
          <a:xfrm>
            <a:off x="5382896" y="2756654"/>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146" name="Connector: Elbow 145">
            <a:extLst>
              <a:ext uri="{FF2B5EF4-FFF2-40B4-BE49-F238E27FC236}">
                <a16:creationId xmlns:a16="http://schemas.microsoft.com/office/drawing/2014/main" id="{CD5F9862-0DC5-35EF-06F6-F3195BFAECAC}"/>
              </a:ext>
            </a:extLst>
          </p:cNvPr>
          <p:cNvCxnSpPr>
            <a:stCxn id="142" idx="3"/>
            <a:endCxn id="108" idx="1"/>
          </p:cNvCxnSpPr>
          <p:nvPr/>
        </p:nvCxnSpPr>
        <p:spPr>
          <a:xfrm flipV="1">
            <a:off x="7119333" y="1304459"/>
            <a:ext cx="366155" cy="16368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49E229C-716A-91B0-787E-C66BF3AF38E7}"/>
              </a:ext>
            </a:extLst>
          </p:cNvPr>
          <p:cNvCxnSpPr>
            <a:stCxn id="108" idx="2"/>
            <a:endCxn id="131" idx="0"/>
          </p:cNvCxnSpPr>
          <p:nvPr/>
        </p:nvCxnSpPr>
        <p:spPr>
          <a:xfrm>
            <a:off x="7817669" y="1487649"/>
            <a:ext cx="980248" cy="441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846DD88-AF3B-0545-FB91-36AE3EDA35C4}"/>
              </a:ext>
            </a:extLst>
          </p:cNvPr>
          <p:cNvCxnSpPr>
            <a:cxnSpLocks/>
            <a:endCxn id="142"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AB3A31FD-6500-6C0B-F8AE-2D8EE102E2BF}"/>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5BE2A21-FC44-53C1-9D2D-F0D67C0A6B9C}"/>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2C4D658-BC09-E2AB-C97D-957F4218611B}"/>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02874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3557549-56A2-AC4B-228D-96F61976D64D}"/>
              </a:ext>
            </a:extLst>
          </p:cNvPr>
          <p:cNvCxnSpPr>
            <a:stCxn id="16" idx="0"/>
            <a:endCxn id="2" idx="3"/>
          </p:cNvCxnSpPr>
          <p:nvPr/>
        </p:nvCxnSpPr>
        <p:spPr>
          <a:xfrm rot="16200000" flipV="1">
            <a:off x="3072605" y="1659214"/>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E43BAF4-A28F-51E0-D97F-9D5CB69D94ED}"/>
              </a:ext>
            </a:extLst>
          </p:cNvPr>
          <p:cNvSpPr/>
          <p:nvPr/>
        </p:nvSpPr>
        <p:spPr>
          <a:xfrm>
            <a:off x="7485488" y="1121268"/>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9F656CC-1501-4777-4C45-E12DAE02BC14}"/>
              </a:ext>
            </a:extLst>
          </p:cNvPr>
          <p:cNvSpPr/>
          <p:nvPr/>
        </p:nvSpPr>
        <p:spPr>
          <a:xfrm>
            <a:off x="7482467" y="1933348"/>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3C154075-4D56-0EC0-97F3-A1F84A2C1FC3}"/>
              </a:ext>
            </a:extLst>
          </p:cNvPr>
          <p:cNvSpPr/>
          <p:nvPr/>
        </p:nvSpPr>
        <p:spPr>
          <a:xfrm>
            <a:off x="8465736" y="1929521"/>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004CD101-4764-BEB1-7815-7971661D86EE}"/>
              </a:ext>
            </a:extLst>
          </p:cNvPr>
          <p:cNvSpPr/>
          <p:nvPr/>
        </p:nvSpPr>
        <p:spPr>
          <a:xfrm>
            <a:off x="8043164" y="1931202"/>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6" name="Connector: Elbow 145">
            <a:extLst>
              <a:ext uri="{FF2B5EF4-FFF2-40B4-BE49-F238E27FC236}">
                <a16:creationId xmlns:a16="http://schemas.microsoft.com/office/drawing/2014/main" id="{CD5F9862-0DC5-35EF-06F6-F3195BFAECAC}"/>
              </a:ext>
            </a:extLst>
          </p:cNvPr>
          <p:cNvCxnSpPr>
            <a:cxnSpLocks/>
            <a:stCxn id="10" idx="3"/>
            <a:endCxn id="108" idx="1"/>
          </p:cNvCxnSpPr>
          <p:nvPr/>
        </p:nvCxnSpPr>
        <p:spPr>
          <a:xfrm flipV="1">
            <a:off x="7119333" y="1304459"/>
            <a:ext cx="366155" cy="16368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49E229C-716A-91B0-787E-C66BF3AF38E7}"/>
              </a:ext>
            </a:extLst>
          </p:cNvPr>
          <p:cNvCxnSpPr>
            <a:stCxn id="108" idx="2"/>
            <a:endCxn id="131" idx="0"/>
          </p:cNvCxnSpPr>
          <p:nvPr/>
        </p:nvCxnSpPr>
        <p:spPr>
          <a:xfrm>
            <a:off x="7817669" y="1487649"/>
            <a:ext cx="980248" cy="441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8C0DC1C-3A28-313C-8718-D4F66C9C42E4}"/>
              </a:ext>
            </a:extLst>
          </p:cNvPr>
          <p:cNvSpPr txBox="1"/>
          <p:nvPr/>
        </p:nvSpPr>
        <p:spPr>
          <a:xfrm>
            <a:off x="5382896" y="2756654"/>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11" name="Straight Arrow Connector 10">
            <a:extLst>
              <a:ext uri="{FF2B5EF4-FFF2-40B4-BE49-F238E27FC236}">
                <a16:creationId xmlns:a16="http://schemas.microsoft.com/office/drawing/2014/main" id="{1653D755-C0C5-2CC5-EDAF-9A39A5FF1A4A}"/>
              </a:ext>
            </a:extLst>
          </p:cNvPr>
          <p:cNvCxnSpPr>
            <a:cxnSpLocks/>
            <a:endCxn id="10"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D6A08574-5DE9-8952-E879-F6C0DA22EDEA}"/>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Right Brace 16">
            <a:extLst>
              <a:ext uri="{FF2B5EF4-FFF2-40B4-BE49-F238E27FC236}">
                <a16:creationId xmlns:a16="http://schemas.microsoft.com/office/drawing/2014/main" id="{ABA7F1D2-61F5-54C6-9B71-2786E8A1A663}"/>
              </a:ext>
            </a:extLst>
          </p:cNvPr>
          <p:cNvSpPr/>
          <p:nvPr/>
        </p:nvSpPr>
        <p:spPr>
          <a:xfrm rot="5400000">
            <a:off x="8503699" y="1873404"/>
            <a:ext cx="149269" cy="1056932"/>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9BD0D68-F34D-7E66-4EAE-5B3577CD3080}"/>
              </a:ext>
            </a:extLst>
          </p:cNvPr>
          <p:cNvSpPr txBox="1"/>
          <p:nvPr/>
        </p:nvSpPr>
        <p:spPr>
          <a:xfrm>
            <a:off x="7707809" y="2765515"/>
            <a:ext cx="1706236"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&gt; ½ window size</a:t>
            </a:r>
          </a:p>
        </p:txBody>
      </p:sp>
      <p:cxnSp>
        <p:nvCxnSpPr>
          <p:cNvPr id="24" name="Straight Arrow Connector 23">
            <a:extLst>
              <a:ext uri="{FF2B5EF4-FFF2-40B4-BE49-F238E27FC236}">
                <a16:creationId xmlns:a16="http://schemas.microsoft.com/office/drawing/2014/main" id="{530C0896-7200-B4ED-24CB-13B7CE5214DD}"/>
              </a:ext>
            </a:extLst>
          </p:cNvPr>
          <p:cNvCxnSpPr>
            <a:cxnSpLocks/>
          </p:cNvCxnSpPr>
          <p:nvPr/>
        </p:nvCxnSpPr>
        <p:spPr>
          <a:xfrm>
            <a:off x="8560927"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4BE89B5-FAD5-B89C-1BA6-3CF03A924CBC}"/>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4592DCC-485B-0D51-837D-B3A8EECDC602}"/>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25927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9" name="TextBox 18">
            <a:extLst>
              <a:ext uri="{FF2B5EF4-FFF2-40B4-BE49-F238E27FC236}">
                <a16:creationId xmlns:a16="http://schemas.microsoft.com/office/drawing/2014/main" id="{9ACBAA08-6121-814A-50AD-C0120AC5447F}"/>
              </a:ext>
            </a:extLst>
          </p:cNvPr>
          <p:cNvSpPr txBox="1"/>
          <p:nvPr/>
        </p:nvSpPr>
        <p:spPr>
          <a:xfrm>
            <a:off x="1230545" y="3564502"/>
            <a:ext cx="1903150"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6E335-A143-3A48-8933-E61A0E519E8E}"/>
              </a:ext>
            </a:extLst>
          </p:cNvPr>
          <p:cNvCxnSpPr>
            <a:stCxn id="15" idx="2"/>
            <a:endCxn id="19" idx="0"/>
          </p:cNvCxnSpPr>
          <p:nvPr/>
        </p:nvCxnSpPr>
        <p:spPr>
          <a:xfrm flipH="1">
            <a:off x="2182120" y="3125986"/>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3557549-56A2-AC4B-228D-96F61976D64D}"/>
              </a:ext>
            </a:extLst>
          </p:cNvPr>
          <p:cNvCxnSpPr>
            <a:stCxn id="16" idx="0"/>
            <a:endCxn id="2" idx="3"/>
          </p:cNvCxnSpPr>
          <p:nvPr/>
        </p:nvCxnSpPr>
        <p:spPr>
          <a:xfrm rot="16200000" flipV="1">
            <a:off x="3072605" y="1659214"/>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E43BAF4-A28F-51E0-D97F-9D5CB69D94ED}"/>
              </a:ext>
            </a:extLst>
          </p:cNvPr>
          <p:cNvSpPr/>
          <p:nvPr/>
        </p:nvSpPr>
        <p:spPr>
          <a:xfrm>
            <a:off x="7485488" y="1121268"/>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9F656CC-1501-4777-4C45-E12DAE02BC14}"/>
              </a:ext>
            </a:extLst>
          </p:cNvPr>
          <p:cNvSpPr/>
          <p:nvPr/>
        </p:nvSpPr>
        <p:spPr>
          <a:xfrm>
            <a:off x="7482467" y="1933348"/>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3C154075-4D56-0EC0-97F3-A1F84A2C1FC3}"/>
              </a:ext>
            </a:extLst>
          </p:cNvPr>
          <p:cNvSpPr/>
          <p:nvPr/>
        </p:nvSpPr>
        <p:spPr>
          <a:xfrm>
            <a:off x="8465736" y="1929521"/>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004CD101-4764-BEB1-7815-7971661D86EE}"/>
              </a:ext>
            </a:extLst>
          </p:cNvPr>
          <p:cNvSpPr/>
          <p:nvPr/>
        </p:nvSpPr>
        <p:spPr>
          <a:xfrm>
            <a:off x="8043164" y="1931202"/>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6" name="Connector: Elbow 145">
            <a:extLst>
              <a:ext uri="{FF2B5EF4-FFF2-40B4-BE49-F238E27FC236}">
                <a16:creationId xmlns:a16="http://schemas.microsoft.com/office/drawing/2014/main" id="{CD5F9862-0DC5-35EF-06F6-F3195BFAECAC}"/>
              </a:ext>
            </a:extLst>
          </p:cNvPr>
          <p:cNvCxnSpPr>
            <a:cxnSpLocks/>
            <a:stCxn id="5" idx="3"/>
            <a:endCxn id="108" idx="1"/>
          </p:cNvCxnSpPr>
          <p:nvPr/>
        </p:nvCxnSpPr>
        <p:spPr>
          <a:xfrm flipV="1">
            <a:off x="7119333" y="1304459"/>
            <a:ext cx="366155" cy="16368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49E229C-716A-91B0-787E-C66BF3AF38E7}"/>
              </a:ext>
            </a:extLst>
          </p:cNvPr>
          <p:cNvCxnSpPr>
            <a:stCxn id="108" idx="2"/>
            <a:endCxn id="131" idx="0"/>
          </p:cNvCxnSpPr>
          <p:nvPr/>
        </p:nvCxnSpPr>
        <p:spPr>
          <a:xfrm>
            <a:off x="7817669" y="1487649"/>
            <a:ext cx="980248" cy="441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9760C715-D8E9-737B-D392-237E1E391965}"/>
              </a:ext>
            </a:extLst>
          </p:cNvPr>
          <p:cNvSpPr/>
          <p:nvPr/>
        </p:nvSpPr>
        <p:spPr>
          <a:xfrm>
            <a:off x="6228483" y="3567046"/>
            <a:ext cx="849436" cy="369161"/>
          </a:xfrm>
          <a:prstGeom prst="rect">
            <a:avLst/>
          </a:prstGeom>
          <a:solidFill>
            <a:schemeClr val="accent3">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F87E410-7307-2EE9-6C04-897A57D360AA}"/>
              </a:ext>
            </a:extLst>
          </p:cNvPr>
          <p:cNvSpPr/>
          <p:nvPr/>
        </p:nvSpPr>
        <p:spPr>
          <a:xfrm>
            <a:off x="5563372" y="3566835"/>
            <a:ext cx="664362" cy="368036"/>
          </a:xfrm>
          <a:prstGeom prst="rect">
            <a:avLst/>
          </a:prstGeom>
          <a:solidFill>
            <a:schemeClr val="accent1">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A7C2489A-EB6E-B37E-0598-15E12DDC19DC}"/>
              </a:ext>
            </a:extLst>
          </p:cNvPr>
          <p:cNvSpPr/>
          <p:nvPr/>
        </p:nvSpPr>
        <p:spPr>
          <a:xfrm>
            <a:off x="7064942" y="3570276"/>
            <a:ext cx="430336" cy="365931"/>
          </a:xfrm>
          <a:prstGeom prst="rect">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2C52B24-E7EB-EB1B-F408-9EB6DCA0E593}"/>
              </a:ext>
            </a:extLst>
          </p:cNvPr>
          <p:cNvSpPr/>
          <p:nvPr/>
        </p:nvSpPr>
        <p:spPr>
          <a:xfrm>
            <a:off x="9123866" y="3567885"/>
            <a:ext cx="664362" cy="365949"/>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FD9118C4-CBEA-6702-5FB4-DE97B3E707C4}"/>
              </a:ext>
            </a:extLst>
          </p:cNvPr>
          <p:cNvSpPr/>
          <p:nvPr/>
        </p:nvSpPr>
        <p:spPr>
          <a:xfrm>
            <a:off x="10201707" y="3563754"/>
            <a:ext cx="849436" cy="365931"/>
          </a:xfrm>
          <a:prstGeom prst="rect">
            <a:avLst/>
          </a:prstGeom>
          <a:solidFill>
            <a:srgbClr val="3B6BF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3B703057-B23D-AB26-278D-1604466A56A9}"/>
              </a:ext>
            </a:extLst>
          </p:cNvPr>
          <p:cNvSpPr/>
          <p:nvPr/>
        </p:nvSpPr>
        <p:spPr>
          <a:xfrm>
            <a:off x="9784009" y="3563755"/>
            <a:ext cx="430336" cy="365931"/>
          </a:xfrm>
          <a:prstGeom prst="rect">
            <a:avLst/>
          </a:prstGeom>
          <a:solidFill>
            <a:srgbClr val="00C45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8" name="Straight Arrow Connector 167">
            <a:extLst>
              <a:ext uri="{FF2B5EF4-FFF2-40B4-BE49-F238E27FC236}">
                <a16:creationId xmlns:a16="http://schemas.microsoft.com/office/drawing/2014/main" id="{190D703C-8EFF-0308-CB7F-C2BF21160F7B}"/>
              </a:ext>
            </a:extLst>
          </p:cNvPr>
          <p:cNvCxnSpPr>
            <a:cxnSpLocks/>
          </p:cNvCxnSpPr>
          <p:nvPr/>
        </p:nvCxnSpPr>
        <p:spPr>
          <a:xfrm>
            <a:off x="8579145" y="3127747"/>
            <a:ext cx="0" cy="44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B16BA21-70E7-CF52-339F-A01E9CD75378}"/>
              </a:ext>
            </a:extLst>
          </p:cNvPr>
          <p:cNvCxnSpPr>
            <a:cxnSpLocks/>
          </p:cNvCxnSpPr>
          <p:nvPr/>
        </p:nvCxnSpPr>
        <p:spPr>
          <a:xfrm>
            <a:off x="7468597" y="2314503"/>
            <a:ext cx="6493" cy="1240169"/>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E47614B-ED05-AB33-074D-D0DBCF32CCB7}"/>
              </a:ext>
            </a:extLst>
          </p:cNvPr>
          <p:cNvCxnSpPr>
            <a:cxnSpLocks/>
          </p:cNvCxnSpPr>
          <p:nvPr/>
        </p:nvCxnSpPr>
        <p:spPr>
          <a:xfrm>
            <a:off x="9124410" y="2307049"/>
            <a:ext cx="7211" cy="126322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58" name="Rectangle 257">
            <a:extLst>
              <a:ext uri="{FF2B5EF4-FFF2-40B4-BE49-F238E27FC236}">
                <a16:creationId xmlns:a16="http://schemas.microsoft.com/office/drawing/2014/main" id="{A8B0D7BB-3A98-2D9A-80F3-1ED09DEE31EA}"/>
              </a:ext>
            </a:extLst>
          </p:cNvPr>
          <p:cNvSpPr/>
          <p:nvPr/>
        </p:nvSpPr>
        <p:spPr>
          <a:xfrm>
            <a:off x="7481210" y="3566835"/>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EF7F2442-2F64-815F-E068-3C48C1B9742C}"/>
              </a:ext>
            </a:extLst>
          </p:cNvPr>
          <p:cNvSpPr/>
          <p:nvPr/>
        </p:nvSpPr>
        <p:spPr>
          <a:xfrm>
            <a:off x="8459674" y="3567453"/>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6E8CD7BD-7722-C2C9-46EA-29BC6BE36A6A}"/>
              </a:ext>
            </a:extLst>
          </p:cNvPr>
          <p:cNvSpPr/>
          <p:nvPr/>
        </p:nvSpPr>
        <p:spPr>
          <a:xfrm>
            <a:off x="8043536" y="3570593"/>
            <a:ext cx="430336" cy="363241"/>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68A9AA2-FBFC-5767-CF57-3DA6829E02AE}"/>
              </a:ext>
            </a:extLst>
          </p:cNvPr>
          <p:cNvSpPr txBox="1"/>
          <p:nvPr/>
        </p:nvSpPr>
        <p:spPr>
          <a:xfrm>
            <a:off x="5382896" y="2756654"/>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6" name="Straight Arrow Connector 5">
            <a:extLst>
              <a:ext uri="{FF2B5EF4-FFF2-40B4-BE49-F238E27FC236}">
                <a16:creationId xmlns:a16="http://schemas.microsoft.com/office/drawing/2014/main" id="{989D707D-631A-95D1-667D-C2328B600D7E}"/>
              </a:ext>
            </a:extLst>
          </p:cNvPr>
          <p:cNvCxnSpPr>
            <a:cxnSpLocks/>
            <a:endCxn id="5"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D517F5F9-0972-1F49-EFAC-D70AC95AA76A}"/>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ight Brace 7">
            <a:extLst>
              <a:ext uri="{FF2B5EF4-FFF2-40B4-BE49-F238E27FC236}">
                <a16:creationId xmlns:a16="http://schemas.microsoft.com/office/drawing/2014/main" id="{4CD0C04F-1334-49C8-6F65-56E6754B8295}"/>
              </a:ext>
            </a:extLst>
          </p:cNvPr>
          <p:cNvSpPr/>
          <p:nvPr/>
        </p:nvSpPr>
        <p:spPr>
          <a:xfrm rot="5400000">
            <a:off x="8503699" y="1873404"/>
            <a:ext cx="149269" cy="1056932"/>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9468888-BC1F-4DC6-A0A0-BF4C26904FD8}"/>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1048498-0A89-C865-4EF6-09ADD9757B0A}"/>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6367741-E52A-336F-7535-1948C0CB684F}"/>
              </a:ext>
            </a:extLst>
          </p:cNvPr>
          <p:cNvSpPr txBox="1"/>
          <p:nvPr/>
        </p:nvSpPr>
        <p:spPr>
          <a:xfrm>
            <a:off x="1383973" y="4385313"/>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cxnSp>
        <p:nvCxnSpPr>
          <p:cNvPr id="17" name="Straight Arrow Connector 16">
            <a:extLst>
              <a:ext uri="{FF2B5EF4-FFF2-40B4-BE49-F238E27FC236}">
                <a16:creationId xmlns:a16="http://schemas.microsoft.com/office/drawing/2014/main" id="{91C870D0-14D9-396F-F741-6562438C258F}"/>
              </a:ext>
            </a:extLst>
          </p:cNvPr>
          <p:cNvCxnSpPr>
            <a:endCxn id="13" idx="0"/>
          </p:cNvCxnSpPr>
          <p:nvPr/>
        </p:nvCxnSpPr>
        <p:spPr>
          <a:xfrm>
            <a:off x="2182120" y="3933834"/>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30AB87-1CBB-722A-3A37-7CDA23D8A8A3}"/>
              </a:ext>
            </a:extLst>
          </p:cNvPr>
          <p:cNvSpPr txBox="1"/>
          <p:nvPr/>
        </p:nvSpPr>
        <p:spPr>
          <a:xfrm>
            <a:off x="7707809" y="2765515"/>
            <a:ext cx="170623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&gt; ½ window size</a:t>
            </a:r>
          </a:p>
        </p:txBody>
      </p:sp>
      <p:cxnSp>
        <p:nvCxnSpPr>
          <p:cNvPr id="18" name="Straight Arrow Connector 17">
            <a:extLst>
              <a:ext uri="{FF2B5EF4-FFF2-40B4-BE49-F238E27FC236}">
                <a16:creationId xmlns:a16="http://schemas.microsoft.com/office/drawing/2014/main" id="{71BBBDE9-C0EC-FBE3-B6F7-F5B0CEF0AAA9}"/>
              </a:ext>
            </a:extLst>
          </p:cNvPr>
          <p:cNvCxnSpPr>
            <a:cxnSpLocks/>
          </p:cNvCxnSpPr>
          <p:nvPr/>
        </p:nvCxnSpPr>
        <p:spPr>
          <a:xfrm>
            <a:off x="8560927"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774951"/>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8" name="TextBox 17">
            <a:extLst>
              <a:ext uri="{FF2B5EF4-FFF2-40B4-BE49-F238E27FC236}">
                <a16:creationId xmlns:a16="http://schemas.microsoft.com/office/drawing/2014/main" id="{380B4E13-2048-A1AF-0FCE-5B37441241EB}"/>
              </a:ext>
            </a:extLst>
          </p:cNvPr>
          <p:cNvSpPr txBox="1"/>
          <p:nvPr/>
        </p:nvSpPr>
        <p:spPr>
          <a:xfrm>
            <a:off x="1383973" y="4385313"/>
            <a:ext cx="1602105"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19" name="TextBox 18">
            <a:extLst>
              <a:ext uri="{FF2B5EF4-FFF2-40B4-BE49-F238E27FC236}">
                <a16:creationId xmlns:a16="http://schemas.microsoft.com/office/drawing/2014/main" id="{9ACBAA08-6121-814A-50AD-C0120AC5447F}"/>
              </a:ext>
            </a:extLst>
          </p:cNvPr>
          <p:cNvSpPr txBox="1"/>
          <p:nvPr/>
        </p:nvSpPr>
        <p:spPr>
          <a:xfrm>
            <a:off x="1230545" y="3564502"/>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6E335-A143-3A48-8933-E61A0E519E8E}"/>
              </a:ext>
            </a:extLst>
          </p:cNvPr>
          <p:cNvCxnSpPr>
            <a:stCxn id="15" idx="2"/>
            <a:endCxn id="19" idx="0"/>
          </p:cNvCxnSpPr>
          <p:nvPr/>
        </p:nvCxnSpPr>
        <p:spPr>
          <a:xfrm flipH="1">
            <a:off x="2182120" y="3125986"/>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78C207-E238-2635-0DC2-1890539731E4}"/>
              </a:ext>
            </a:extLst>
          </p:cNvPr>
          <p:cNvCxnSpPr>
            <a:stCxn id="19" idx="2"/>
            <a:endCxn id="18" idx="0"/>
          </p:cNvCxnSpPr>
          <p:nvPr/>
        </p:nvCxnSpPr>
        <p:spPr>
          <a:xfrm>
            <a:off x="2182120" y="3933834"/>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3557549-56A2-AC4B-228D-96F61976D64D}"/>
              </a:ext>
            </a:extLst>
          </p:cNvPr>
          <p:cNvCxnSpPr>
            <a:stCxn id="16" idx="0"/>
            <a:endCxn id="2" idx="3"/>
          </p:cNvCxnSpPr>
          <p:nvPr/>
        </p:nvCxnSpPr>
        <p:spPr>
          <a:xfrm rot="16200000" flipV="1">
            <a:off x="3072605" y="1659214"/>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E43BAF4-A28F-51E0-D97F-9D5CB69D94ED}"/>
              </a:ext>
            </a:extLst>
          </p:cNvPr>
          <p:cNvSpPr/>
          <p:nvPr/>
        </p:nvSpPr>
        <p:spPr>
          <a:xfrm>
            <a:off x="7485488" y="1121268"/>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9F656CC-1501-4777-4C45-E12DAE02BC14}"/>
              </a:ext>
            </a:extLst>
          </p:cNvPr>
          <p:cNvSpPr/>
          <p:nvPr/>
        </p:nvSpPr>
        <p:spPr>
          <a:xfrm>
            <a:off x="7482467" y="1933348"/>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3C154075-4D56-0EC0-97F3-A1F84A2C1FC3}"/>
              </a:ext>
            </a:extLst>
          </p:cNvPr>
          <p:cNvSpPr/>
          <p:nvPr/>
        </p:nvSpPr>
        <p:spPr>
          <a:xfrm>
            <a:off x="8465736" y="1929521"/>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004CD101-4764-BEB1-7815-7971661D86EE}"/>
              </a:ext>
            </a:extLst>
          </p:cNvPr>
          <p:cNvSpPr/>
          <p:nvPr/>
        </p:nvSpPr>
        <p:spPr>
          <a:xfrm>
            <a:off x="8043164" y="1931202"/>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6" name="Connector: Elbow 145">
            <a:extLst>
              <a:ext uri="{FF2B5EF4-FFF2-40B4-BE49-F238E27FC236}">
                <a16:creationId xmlns:a16="http://schemas.microsoft.com/office/drawing/2014/main" id="{CD5F9862-0DC5-35EF-06F6-F3195BFAECAC}"/>
              </a:ext>
            </a:extLst>
          </p:cNvPr>
          <p:cNvCxnSpPr>
            <a:cxnSpLocks/>
            <a:stCxn id="5" idx="3"/>
            <a:endCxn id="108" idx="1"/>
          </p:cNvCxnSpPr>
          <p:nvPr/>
        </p:nvCxnSpPr>
        <p:spPr>
          <a:xfrm flipV="1">
            <a:off x="7119333" y="1304459"/>
            <a:ext cx="366155" cy="16368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49E229C-716A-91B0-787E-C66BF3AF38E7}"/>
              </a:ext>
            </a:extLst>
          </p:cNvPr>
          <p:cNvCxnSpPr>
            <a:stCxn id="108" idx="2"/>
            <a:endCxn id="131" idx="0"/>
          </p:cNvCxnSpPr>
          <p:nvPr/>
        </p:nvCxnSpPr>
        <p:spPr>
          <a:xfrm>
            <a:off x="7817669" y="1487649"/>
            <a:ext cx="980248" cy="441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9760C715-D8E9-737B-D392-237E1E391965}"/>
              </a:ext>
            </a:extLst>
          </p:cNvPr>
          <p:cNvSpPr/>
          <p:nvPr/>
        </p:nvSpPr>
        <p:spPr>
          <a:xfrm>
            <a:off x="6228483" y="3567046"/>
            <a:ext cx="849436" cy="369161"/>
          </a:xfrm>
          <a:prstGeom prst="rect">
            <a:avLst/>
          </a:prstGeom>
          <a:solidFill>
            <a:schemeClr val="accent3">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F87E410-7307-2EE9-6C04-897A57D360AA}"/>
              </a:ext>
            </a:extLst>
          </p:cNvPr>
          <p:cNvSpPr/>
          <p:nvPr/>
        </p:nvSpPr>
        <p:spPr>
          <a:xfrm>
            <a:off x="5563372" y="3566835"/>
            <a:ext cx="664362" cy="368036"/>
          </a:xfrm>
          <a:prstGeom prst="rect">
            <a:avLst/>
          </a:prstGeom>
          <a:solidFill>
            <a:schemeClr val="accent1">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A7C2489A-EB6E-B37E-0598-15E12DDC19DC}"/>
              </a:ext>
            </a:extLst>
          </p:cNvPr>
          <p:cNvSpPr/>
          <p:nvPr/>
        </p:nvSpPr>
        <p:spPr>
          <a:xfrm>
            <a:off x="7064942" y="3570276"/>
            <a:ext cx="430336" cy="365931"/>
          </a:xfrm>
          <a:prstGeom prst="rect">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2C52B24-E7EB-EB1B-F408-9EB6DCA0E593}"/>
              </a:ext>
            </a:extLst>
          </p:cNvPr>
          <p:cNvSpPr/>
          <p:nvPr/>
        </p:nvSpPr>
        <p:spPr>
          <a:xfrm>
            <a:off x="9123866" y="3567885"/>
            <a:ext cx="664362" cy="365949"/>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FD9118C4-CBEA-6702-5FB4-DE97B3E707C4}"/>
              </a:ext>
            </a:extLst>
          </p:cNvPr>
          <p:cNvSpPr/>
          <p:nvPr/>
        </p:nvSpPr>
        <p:spPr>
          <a:xfrm>
            <a:off x="10201707" y="3563754"/>
            <a:ext cx="849436" cy="365931"/>
          </a:xfrm>
          <a:prstGeom prst="rect">
            <a:avLst/>
          </a:prstGeom>
          <a:solidFill>
            <a:srgbClr val="3B6BF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3B703057-B23D-AB26-278D-1604466A56A9}"/>
              </a:ext>
            </a:extLst>
          </p:cNvPr>
          <p:cNvSpPr/>
          <p:nvPr/>
        </p:nvSpPr>
        <p:spPr>
          <a:xfrm>
            <a:off x="9784009" y="3563755"/>
            <a:ext cx="430336" cy="365931"/>
          </a:xfrm>
          <a:prstGeom prst="rect">
            <a:avLst/>
          </a:prstGeom>
          <a:solidFill>
            <a:srgbClr val="00C45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8" name="Straight Arrow Connector 167">
            <a:extLst>
              <a:ext uri="{FF2B5EF4-FFF2-40B4-BE49-F238E27FC236}">
                <a16:creationId xmlns:a16="http://schemas.microsoft.com/office/drawing/2014/main" id="{190D703C-8EFF-0308-CB7F-C2BF21160F7B}"/>
              </a:ext>
            </a:extLst>
          </p:cNvPr>
          <p:cNvCxnSpPr>
            <a:cxnSpLocks/>
          </p:cNvCxnSpPr>
          <p:nvPr/>
        </p:nvCxnSpPr>
        <p:spPr>
          <a:xfrm>
            <a:off x="8579145" y="3127747"/>
            <a:ext cx="0" cy="44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B16BA21-70E7-CF52-339F-A01E9CD75378}"/>
              </a:ext>
            </a:extLst>
          </p:cNvPr>
          <p:cNvCxnSpPr>
            <a:cxnSpLocks/>
          </p:cNvCxnSpPr>
          <p:nvPr/>
        </p:nvCxnSpPr>
        <p:spPr>
          <a:xfrm>
            <a:off x="7468597" y="2314503"/>
            <a:ext cx="6493" cy="1240169"/>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E47614B-ED05-AB33-074D-D0DBCF32CCB7}"/>
              </a:ext>
            </a:extLst>
          </p:cNvPr>
          <p:cNvCxnSpPr>
            <a:cxnSpLocks/>
          </p:cNvCxnSpPr>
          <p:nvPr/>
        </p:nvCxnSpPr>
        <p:spPr>
          <a:xfrm>
            <a:off x="9124410" y="2307049"/>
            <a:ext cx="7211" cy="126322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4EE721AA-3066-6149-25E9-38F3CD8A34AF}"/>
              </a:ext>
            </a:extLst>
          </p:cNvPr>
          <p:cNvSpPr/>
          <p:nvPr/>
        </p:nvSpPr>
        <p:spPr>
          <a:xfrm>
            <a:off x="7507225" y="4390917"/>
            <a:ext cx="849436" cy="363789"/>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129B0037-83BB-4F83-5A03-C25B9F946C1A}"/>
              </a:ext>
            </a:extLst>
          </p:cNvPr>
          <p:cNvSpPr/>
          <p:nvPr/>
        </p:nvSpPr>
        <p:spPr>
          <a:xfrm>
            <a:off x="8476229" y="4389463"/>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977B31C4-0B84-851D-8637-B863C0EC7215}"/>
              </a:ext>
            </a:extLst>
          </p:cNvPr>
          <p:cNvSpPr/>
          <p:nvPr/>
        </p:nvSpPr>
        <p:spPr>
          <a:xfrm>
            <a:off x="8071954" y="4389307"/>
            <a:ext cx="430336" cy="366381"/>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04E49959-38E1-2A80-BE27-7D65911B5537}"/>
              </a:ext>
            </a:extLst>
          </p:cNvPr>
          <p:cNvSpPr/>
          <p:nvPr/>
        </p:nvSpPr>
        <p:spPr>
          <a:xfrm>
            <a:off x="6212313" y="4393661"/>
            <a:ext cx="873630" cy="359457"/>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9DB28824-FB85-14B3-F347-3CBDCDB6A2DA}"/>
              </a:ext>
            </a:extLst>
          </p:cNvPr>
          <p:cNvSpPr/>
          <p:nvPr/>
        </p:nvSpPr>
        <p:spPr>
          <a:xfrm>
            <a:off x="5544668" y="4393661"/>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B6D343DA-8FD8-CE0A-84FB-9C6B52C479E2}"/>
              </a:ext>
            </a:extLst>
          </p:cNvPr>
          <p:cNvSpPr/>
          <p:nvPr/>
        </p:nvSpPr>
        <p:spPr>
          <a:xfrm>
            <a:off x="7089920" y="4389042"/>
            <a:ext cx="430336" cy="365932"/>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951B2B89-ACF1-B2E1-3572-5AA05C2928AA}"/>
              </a:ext>
            </a:extLst>
          </p:cNvPr>
          <p:cNvSpPr/>
          <p:nvPr/>
        </p:nvSpPr>
        <p:spPr>
          <a:xfrm>
            <a:off x="9139841" y="4391490"/>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0C99427-49AD-406C-FB1B-17065F27F362}"/>
              </a:ext>
            </a:extLst>
          </p:cNvPr>
          <p:cNvSpPr/>
          <p:nvPr/>
        </p:nvSpPr>
        <p:spPr>
          <a:xfrm>
            <a:off x="10234539" y="4389061"/>
            <a:ext cx="849436" cy="359457"/>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BC94564F-FB43-5767-8658-63EB092129E6}"/>
              </a:ext>
            </a:extLst>
          </p:cNvPr>
          <p:cNvSpPr/>
          <p:nvPr/>
        </p:nvSpPr>
        <p:spPr>
          <a:xfrm>
            <a:off x="9804203" y="4389061"/>
            <a:ext cx="430336" cy="361734"/>
          </a:xfrm>
          <a:prstGeom prst="rect">
            <a:avLst/>
          </a:prstGeom>
          <a:solidFill>
            <a:srgbClr val="3FDF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87407F8-EDC5-2272-3A39-500B58FC3213}"/>
              </a:ext>
            </a:extLst>
          </p:cNvPr>
          <p:cNvSpPr/>
          <p:nvPr/>
        </p:nvSpPr>
        <p:spPr>
          <a:xfrm>
            <a:off x="10415636" y="4391490"/>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A8B0D7BB-3A98-2D9A-80F3-1ED09DEE31EA}"/>
              </a:ext>
            </a:extLst>
          </p:cNvPr>
          <p:cNvSpPr/>
          <p:nvPr/>
        </p:nvSpPr>
        <p:spPr>
          <a:xfrm>
            <a:off x="7481210" y="3566835"/>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EF7F2442-2F64-815F-E068-3C48C1B9742C}"/>
              </a:ext>
            </a:extLst>
          </p:cNvPr>
          <p:cNvSpPr/>
          <p:nvPr/>
        </p:nvSpPr>
        <p:spPr>
          <a:xfrm>
            <a:off x="8459674" y="3567453"/>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6E8CD7BD-7722-C2C9-46EA-29BC6BE36A6A}"/>
              </a:ext>
            </a:extLst>
          </p:cNvPr>
          <p:cNvSpPr/>
          <p:nvPr/>
        </p:nvSpPr>
        <p:spPr>
          <a:xfrm>
            <a:off x="8043536" y="3570593"/>
            <a:ext cx="430336" cy="363241"/>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68A9AA2-FBFC-5767-CF57-3DA6829E02AE}"/>
              </a:ext>
            </a:extLst>
          </p:cNvPr>
          <p:cNvSpPr txBox="1"/>
          <p:nvPr/>
        </p:nvSpPr>
        <p:spPr>
          <a:xfrm>
            <a:off x="5382896" y="2756654"/>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6" name="Straight Arrow Connector 5">
            <a:extLst>
              <a:ext uri="{FF2B5EF4-FFF2-40B4-BE49-F238E27FC236}">
                <a16:creationId xmlns:a16="http://schemas.microsoft.com/office/drawing/2014/main" id="{989D707D-631A-95D1-667D-C2328B600D7E}"/>
              </a:ext>
            </a:extLst>
          </p:cNvPr>
          <p:cNvCxnSpPr>
            <a:cxnSpLocks/>
            <a:endCxn id="5"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D517F5F9-0972-1F49-EFAC-D70AC95AA76A}"/>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ight Brace 7">
            <a:extLst>
              <a:ext uri="{FF2B5EF4-FFF2-40B4-BE49-F238E27FC236}">
                <a16:creationId xmlns:a16="http://schemas.microsoft.com/office/drawing/2014/main" id="{4CD0C04F-1334-49C8-6F65-56E6754B8295}"/>
              </a:ext>
            </a:extLst>
          </p:cNvPr>
          <p:cNvSpPr/>
          <p:nvPr/>
        </p:nvSpPr>
        <p:spPr>
          <a:xfrm rot="5400000">
            <a:off x="8503699" y="1873404"/>
            <a:ext cx="149269" cy="1056932"/>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A8499CB-3A75-ADBA-539F-7ECA03D21F7A}"/>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CD5A68B-B5C7-3ADA-8A2D-A8B9316D6390}"/>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762CFC9-38D4-C077-5080-90D10496DC69}"/>
              </a:ext>
            </a:extLst>
          </p:cNvPr>
          <p:cNvSpPr txBox="1"/>
          <p:nvPr/>
        </p:nvSpPr>
        <p:spPr>
          <a:xfrm>
            <a:off x="7707809" y="2765515"/>
            <a:ext cx="170623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&gt; ½ window size</a:t>
            </a:r>
          </a:p>
        </p:txBody>
      </p:sp>
      <p:cxnSp>
        <p:nvCxnSpPr>
          <p:cNvPr id="13" name="Straight Arrow Connector 12">
            <a:extLst>
              <a:ext uri="{FF2B5EF4-FFF2-40B4-BE49-F238E27FC236}">
                <a16:creationId xmlns:a16="http://schemas.microsoft.com/office/drawing/2014/main" id="{FBBFDAB8-B2DD-CB72-69E7-55DBE67EDBC9}"/>
              </a:ext>
            </a:extLst>
          </p:cNvPr>
          <p:cNvCxnSpPr>
            <a:cxnSpLocks/>
          </p:cNvCxnSpPr>
          <p:nvPr/>
        </p:nvCxnSpPr>
        <p:spPr>
          <a:xfrm>
            <a:off x="8560927"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667716"/>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8" name="TextBox 17">
            <a:extLst>
              <a:ext uri="{FF2B5EF4-FFF2-40B4-BE49-F238E27FC236}">
                <a16:creationId xmlns:a16="http://schemas.microsoft.com/office/drawing/2014/main" id="{380B4E13-2048-A1AF-0FCE-5B37441241EB}"/>
              </a:ext>
            </a:extLst>
          </p:cNvPr>
          <p:cNvSpPr txBox="1"/>
          <p:nvPr/>
        </p:nvSpPr>
        <p:spPr>
          <a:xfrm>
            <a:off x="1383973" y="4385313"/>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19" name="TextBox 18">
            <a:extLst>
              <a:ext uri="{FF2B5EF4-FFF2-40B4-BE49-F238E27FC236}">
                <a16:creationId xmlns:a16="http://schemas.microsoft.com/office/drawing/2014/main" id="{9ACBAA08-6121-814A-50AD-C0120AC5447F}"/>
              </a:ext>
            </a:extLst>
          </p:cNvPr>
          <p:cNvSpPr txBox="1"/>
          <p:nvPr/>
        </p:nvSpPr>
        <p:spPr>
          <a:xfrm>
            <a:off x="1230545" y="3564502"/>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20" name="TextBox 19">
            <a:extLst>
              <a:ext uri="{FF2B5EF4-FFF2-40B4-BE49-F238E27FC236}">
                <a16:creationId xmlns:a16="http://schemas.microsoft.com/office/drawing/2014/main" id="{43C88E94-0860-3487-B5C0-552AC6499B35}"/>
              </a:ext>
            </a:extLst>
          </p:cNvPr>
          <p:cNvSpPr txBox="1"/>
          <p:nvPr/>
        </p:nvSpPr>
        <p:spPr>
          <a:xfrm>
            <a:off x="1317295" y="5198450"/>
            <a:ext cx="1737399"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6E335-A143-3A48-8933-E61A0E519E8E}"/>
              </a:ext>
            </a:extLst>
          </p:cNvPr>
          <p:cNvCxnSpPr>
            <a:stCxn id="15" idx="2"/>
            <a:endCxn id="19" idx="0"/>
          </p:cNvCxnSpPr>
          <p:nvPr/>
        </p:nvCxnSpPr>
        <p:spPr>
          <a:xfrm flipH="1">
            <a:off x="2182120" y="3125986"/>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78C207-E238-2635-0DC2-1890539731E4}"/>
              </a:ext>
            </a:extLst>
          </p:cNvPr>
          <p:cNvCxnSpPr>
            <a:stCxn id="19" idx="2"/>
            <a:endCxn id="18" idx="0"/>
          </p:cNvCxnSpPr>
          <p:nvPr/>
        </p:nvCxnSpPr>
        <p:spPr>
          <a:xfrm>
            <a:off x="2182120" y="3933834"/>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1F1C75D-1720-5108-A4D7-FDB845730DFC}"/>
              </a:ext>
            </a:extLst>
          </p:cNvPr>
          <p:cNvCxnSpPr>
            <a:stCxn id="18" idx="2"/>
            <a:endCxn id="20" idx="0"/>
          </p:cNvCxnSpPr>
          <p:nvPr/>
        </p:nvCxnSpPr>
        <p:spPr>
          <a:xfrm>
            <a:off x="2185026" y="4754645"/>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3557549-56A2-AC4B-228D-96F61976D64D}"/>
              </a:ext>
            </a:extLst>
          </p:cNvPr>
          <p:cNvCxnSpPr>
            <a:stCxn id="16" idx="0"/>
            <a:endCxn id="2" idx="3"/>
          </p:cNvCxnSpPr>
          <p:nvPr/>
        </p:nvCxnSpPr>
        <p:spPr>
          <a:xfrm rot="16200000" flipV="1">
            <a:off x="3072605" y="1659214"/>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E43BAF4-A28F-51E0-D97F-9D5CB69D94ED}"/>
              </a:ext>
            </a:extLst>
          </p:cNvPr>
          <p:cNvSpPr/>
          <p:nvPr/>
        </p:nvSpPr>
        <p:spPr>
          <a:xfrm>
            <a:off x="7485488" y="1121268"/>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9F656CC-1501-4777-4C45-E12DAE02BC14}"/>
              </a:ext>
            </a:extLst>
          </p:cNvPr>
          <p:cNvSpPr/>
          <p:nvPr/>
        </p:nvSpPr>
        <p:spPr>
          <a:xfrm>
            <a:off x="7482467" y="1933348"/>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3C154075-4D56-0EC0-97F3-A1F84A2C1FC3}"/>
              </a:ext>
            </a:extLst>
          </p:cNvPr>
          <p:cNvSpPr/>
          <p:nvPr/>
        </p:nvSpPr>
        <p:spPr>
          <a:xfrm>
            <a:off x="8465736" y="1929521"/>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004CD101-4764-BEB1-7815-7971661D86EE}"/>
              </a:ext>
            </a:extLst>
          </p:cNvPr>
          <p:cNvSpPr/>
          <p:nvPr/>
        </p:nvSpPr>
        <p:spPr>
          <a:xfrm>
            <a:off x="8043164" y="1931202"/>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6" name="Connector: Elbow 145">
            <a:extLst>
              <a:ext uri="{FF2B5EF4-FFF2-40B4-BE49-F238E27FC236}">
                <a16:creationId xmlns:a16="http://schemas.microsoft.com/office/drawing/2014/main" id="{CD5F9862-0DC5-35EF-06F6-F3195BFAECAC}"/>
              </a:ext>
            </a:extLst>
          </p:cNvPr>
          <p:cNvCxnSpPr>
            <a:cxnSpLocks/>
            <a:stCxn id="5" idx="3"/>
            <a:endCxn id="108" idx="1"/>
          </p:cNvCxnSpPr>
          <p:nvPr/>
        </p:nvCxnSpPr>
        <p:spPr>
          <a:xfrm flipV="1">
            <a:off x="7119333" y="1304459"/>
            <a:ext cx="366155" cy="16368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49E229C-716A-91B0-787E-C66BF3AF38E7}"/>
              </a:ext>
            </a:extLst>
          </p:cNvPr>
          <p:cNvCxnSpPr>
            <a:stCxn id="108" idx="2"/>
            <a:endCxn id="131" idx="0"/>
          </p:cNvCxnSpPr>
          <p:nvPr/>
        </p:nvCxnSpPr>
        <p:spPr>
          <a:xfrm>
            <a:off x="7817669" y="1487649"/>
            <a:ext cx="980248" cy="441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9760C715-D8E9-737B-D392-237E1E391965}"/>
              </a:ext>
            </a:extLst>
          </p:cNvPr>
          <p:cNvSpPr/>
          <p:nvPr/>
        </p:nvSpPr>
        <p:spPr>
          <a:xfrm>
            <a:off x="6228483" y="3567046"/>
            <a:ext cx="849436" cy="369161"/>
          </a:xfrm>
          <a:prstGeom prst="rect">
            <a:avLst/>
          </a:prstGeom>
          <a:solidFill>
            <a:schemeClr val="accent3">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F87E410-7307-2EE9-6C04-897A57D360AA}"/>
              </a:ext>
            </a:extLst>
          </p:cNvPr>
          <p:cNvSpPr/>
          <p:nvPr/>
        </p:nvSpPr>
        <p:spPr>
          <a:xfrm>
            <a:off x="5563372" y="3566835"/>
            <a:ext cx="664362" cy="368036"/>
          </a:xfrm>
          <a:prstGeom prst="rect">
            <a:avLst/>
          </a:prstGeom>
          <a:solidFill>
            <a:schemeClr val="accent1">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A7C2489A-EB6E-B37E-0598-15E12DDC19DC}"/>
              </a:ext>
            </a:extLst>
          </p:cNvPr>
          <p:cNvSpPr/>
          <p:nvPr/>
        </p:nvSpPr>
        <p:spPr>
          <a:xfrm>
            <a:off x="7064942" y="3570276"/>
            <a:ext cx="430336" cy="365931"/>
          </a:xfrm>
          <a:prstGeom prst="rect">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2C52B24-E7EB-EB1B-F408-9EB6DCA0E593}"/>
              </a:ext>
            </a:extLst>
          </p:cNvPr>
          <p:cNvSpPr/>
          <p:nvPr/>
        </p:nvSpPr>
        <p:spPr>
          <a:xfrm>
            <a:off x="9123866" y="3567885"/>
            <a:ext cx="664362" cy="365949"/>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FD9118C4-CBEA-6702-5FB4-DE97B3E707C4}"/>
              </a:ext>
            </a:extLst>
          </p:cNvPr>
          <p:cNvSpPr/>
          <p:nvPr/>
        </p:nvSpPr>
        <p:spPr>
          <a:xfrm>
            <a:off x="10201707" y="3563754"/>
            <a:ext cx="849436" cy="365931"/>
          </a:xfrm>
          <a:prstGeom prst="rect">
            <a:avLst/>
          </a:prstGeom>
          <a:solidFill>
            <a:srgbClr val="3B6BF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3B703057-B23D-AB26-278D-1604466A56A9}"/>
              </a:ext>
            </a:extLst>
          </p:cNvPr>
          <p:cNvSpPr/>
          <p:nvPr/>
        </p:nvSpPr>
        <p:spPr>
          <a:xfrm>
            <a:off x="9784009" y="3563755"/>
            <a:ext cx="430336" cy="365931"/>
          </a:xfrm>
          <a:prstGeom prst="rect">
            <a:avLst/>
          </a:prstGeom>
          <a:solidFill>
            <a:srgbClr val="00C45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8" name="Straight Arrow Connector 167">
            <a:extLst>
              <a:ext uri="{FF2B5EF4-FFF2-40B4-BE49-F238E27FC236}">
                <a16:creationId xmlns:a16="http://schemas.microsoft.com/office/drawing/2014/main" id="{190D703C-8EFF-0308-CB7F-C2BF21160F7B}"/>
              </a:ext>
            </a:extLst>
          </p:cNvPr>
          <p:cNvCxnSpPr>
            <a:cxnSpLocks/>
          </p:cNvCxnSpPr>
          <p:nvPr/>
        </p:nvCxnSpPr>
        <p:spPr>
          <a:xfrm>
            <a:off x="8579145" y="3127747"/>
            <a:ext cx="0" cy="44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B16BA21-70E7-CF52-339F-A01E9CD75378}"/>
              </a:ext>
            </a:extLst>
          </p:cNvPr>
          <p:cNvCxnSpPr>
            <a:cxnSpLocks/>
          </p:cNvCxnSpPr>
          <p:nvPr/>
        </p:nvCxnSpPr>
        <p:spPr>
          <a:xfrm>
            <a:off x="7468597" y="2314503"/>
            <a:ext cx="6493" cy="1240169"/>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E47614B-ED05-AB33-074D-D0DBCF32CCB7}"/>
              </a:ext>
            </a:extLst>
          </p:cNvPr>
          <p:cNvCxnSpPr>
            <a:cxnSpLocks/>
          </p:cNvCxnSpPr>
          <p:nvPr/>
        </p:nvCxnSpPr>
        <p:spPr>
          <a:xfrm>
            <a:off x="9124410" y="2307049"/>
            <a:ext cx="7211" cy="126322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4EE721AA-3066-6149-25E9-38F3CD8A34AF}"/>
              </a:ext>
            </a:extLst>
          </p:cNvPr>
          <p:cNvSpPr/>
          <p:nvPr/>
        </p:nvSpPr>
        <p:spPr>
          <a:xfrm>
            <a:off x="7507225" y="4390917"/>
            <a:ext cx="849436" cy="363789"/>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129B0037-83BB-4F83-5A03-C25B9F946C1A}"/>
              </a:ext>
            </a:extLst>
          </p:cNvPr>
          <p:cNvSpPr/>
          <p:nvPr/>
        </p:nvSpPr>
        <p:spPr>
          <a:xfrm>
            <a:off x="8476229" y="4389463"/>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977B31C4-0B84-851D-8637-B863C0EC7215}"/>
              </a:ext>
            </a:extLst>
          </p:cNvPr>
          <p:cNvSpPr/>
          <p:nvPr/>
        </p:nvSpPr>
        <p:spPr>
          <a:xfrm>
            <a:off x="8071954" y="4389307"/>
            <a:ext cx="430336" cy="366381"/>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04E49959-38E1-2A80-BE27-7D65911B5537}"/>
              </a:ext>
            </a:extLst>
          </p:cNvPr>
          <p:cNvSpPr/>
          <p:nvPr/>
        </p:nvSpPr>
        <p:spPr>
          <a:xfrm>
            <a:off x="6212313" y="4393661"/>
            <a:ext cx="873630" cy="359457"/>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9DB28824-FB85-14B3-F347-3CBDCDB6A2DA}"/>
              </a:ext>
            </a:extLst>
          </p:cNvPr>
          <p:cNvSpPr/>
          <p:nvPr/>
        </p:nvSpPr>
        <p:spPr>
          <a:xfrm>
            <a:off x="5544668" y="4393661"/>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B6D343DA-8FD8-CE0A-84FB-9C6B52C479E2}"/>
              </a:ext>
            </a:extLst>
          </p:cNvPr>
          <p:cNvSpPr/>
          <p:nvPr/>
        </p:nvSpPr>
        <p:spPr>
          <a:xfrm>
            <a:off x="7089920" y="4389042"/>
            <a:ext cx="430336" cy="365932"/>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951B2B89-ACF1-B2E1-3572-5AA05C2928AA}"/>
              </a:ext>
            </a:extLst>
          </p:cNvPr>
          <p:cNvSpPr/>
          <p:nvPr/>
        </p:nvSpPr>
        <p:spPr>
          <a:xfrm>
            <a:off x="9139841" y="4391490"/>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0C99427-49AD-406C-FB1B-17065F27F362}"/>
              </a:ext>
            </a:extLst>
          </p:cNvPr>
          <p:cNvSpPr/>
          <p:nvPr/>
        </p:nvSpPr>
        <p:spPr>
          <a:xfrm>
            <a:off x="10234539" y="4389061"/>
            <a:ext cx="849436" cy="359457"/>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BC94564F-FB43-5767-8658-63EB092129E6}"/>
              </a:ext>
            </a:extLst>
          </p:cNvPr>
          <p:cNvSpPr/>
          <p:nvPr/>
        </p:nvSpPr>
        <p:spPr>
          <a:xfrm>
            <a:off x="9804203" y="4389061"/>
            <a:ext cx="430336" cy="361734"/>
          </a:xfrm>
          <a:prstGeom prst="rect">
            <a:avLst/>
          </a:prstGeom>
          <a:solidFill>
            <a:srgbClr val="3FDF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027CE4A0-F24D-489D-1294-CBFDBE173A28}"/>
              </a:ext>
            </a:extLst>
          </p:cNvPr>
          <p:cNvSpPr/>
          <p:nvPr/>
        </p:nvSpPr>
        <p:spPr>
          <a:xfrm>
            <a:off x="7524320" y="5201669"/>
            <a:ext cx="849436" cy="363789"/>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D9328F38-EBBA-88F7-9AB5-20ADB2485C81}"/>
              </a:ext>
            </a:extLst>
          </p:cNvPr>
          <p:cNvSpPr/>
          <p:nvPr/>
        </p:nvSpPr>
        <p:spPr>
          <a:xfrm>
            <a:off x="8511778" y="5204127"/>
            <a:ext cx="628063"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93C0598B-C84A-723B-3AD0-8F376A341099}"/>
              </a:ext>
            </a:extLst>
          </p:cNvPr>
          <p:cNvSpPr/>
          <p:nvPr/>
        </p:nvSpPr>
        <p:spPr>
          <a:xfrm>
            <a:off x="8088702" y="5201401"/>
            <a:ext cx="430336" cy="366381"/>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87407F8-EDC5-2272-3A39-500B58FC3213}"/>
              </a:ext>
            </a:extLst>
          </p:cNvPr>
          <p:cNvSpPr/>
          <p:nvPr/>
        </p:nvSpPr>
        <p:spPr>
          <a:xfrm>
            <a:off x="10415636" y="4391490"/>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91" name="Straight Connector 190">
            <a:extLst>
              <a:ext uri="{FF2B5EF4-FFF2-40B4-BE49-F238E27FC236}">
                <a16:creationId xmlns:a16="http://schemas.microsoft.com/office/drawing/2014/main" id="{4AA2B732-B114-5F18-2137-AF6CCC404C8F}"/>
              </a:ext>
            </a:extLst>
          </p:cNvPr>
          <p:cNvCxnSpPr>
            <a:cxnSpLocks/>
          </p:cNvCxnSpPr>
          <p:nvPr/>
        </p:nvCxnSpPr>
        <p:spPr>
          <a:xfrm>
            <a:off x="7520256" y="4754974"/>
            <a:ext cx="0" cy="449137"/>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D1B36BE-3A6C-3A70-797D-23763C3803F1}"/>
              </a:ext>
            </a:extLst>
          </p:cNvPr>
          <p:cNvCxnSpPr>
            <a:cxnSpLocks/>
          </p:cNvCxnSpPr>
          <p:nvPr/>
        </p:nvCxnSpPr>
        <p:spPr>
          <a:xfrm>
            <a:off x="9139841" y="4761509"/>
            <a:ext cx="0" cy="436941"/>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58" name="Rectangle 257">
            <a:extLst>
              <a:ext uri="{FF2B5EF4-FFF2-40B4-BE49-F238E27FC236}">
                <a16:creationId xmlns:a16="http://schemas.microsoft.com/office/drawing/2014/main" id="{A8B0D7BB-3A98-2D9A-80F3-1ED09DEE31EA}"/>
              </a:ext>
            </a:extLst>
          </p:cNvPr>
          <p:cNvSpPr/>
          <p:nvPr/>
        </p:nvSpPr>
        <p:spPr>
          <a:xfrm>
            <a:off x="7481210" y="3566835"/>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EF7F2442-2F64-815F-E068-3C48C1B9742C}"/>
              </a:ext>
            </a:extLst>
          </p:cNvPr>
          <p:cNvSpPr/>
          <p:nvPr/>
        </p:nvSpPr>
        <p:spPr>
          <a:xfrm>
            <a:off x="8459674" y="3567453"/>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6E8CD7BD-7722-C2C9-46EA-29BC6BE36A6A}"/>
              </a:ext>
            </a:extLst>
          </p:cNvPr>
          <p:cNvSpPr/>
          <p:nvPr/>
        </p:nvSpPr>
        <p:spPr>
          <a:xfrm>
            <a:off x="8043536" y="3570593"/>
            <a:ext cx="430336" cy="363241"/>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68A9AA2-FBFC-5767-CF57-3DA6829E02AE}"/>
              </a:ext>
            </a:extLst>
          </p:cNvPr>
          <p:cNvSpPr txBox="1"/>
          <p:nvPr/>
        </p:nvSpPr>
        <p:spPr>
          <a:xfrm>
            <a:off x="5382896" y="2756654"/>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6" name="Straight Arrow Connector 5">
            <a:extLst>
              <a:ext uri="{FF2B5EF4-FFF2-40B4-BE49-F238E27FC236}">
                <a16:creationId xmlns:a16="http://schemas.microsoft.com/office/drawing/2014/main" id="{989D707D-631A-95D1-667D-C2328B600D7E}"/>
              </a:ext>
            </a:extLst>
          </p:cNvPr>
          <p:cNvCxnSpPr>
            <a:cxnSpLocks/>
            <a:endCxn id="5"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D517F5F9-0972-1F49-EFAC-D70AC95AA76A}"/>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ight Brace 7">
            <a:extLst>
              <a:ext uri="{FF2B5EF4-FFF2-40B4-BE49-F238E27FC236}">
                <a16:creationId xmlns:a16="http://schemas.microsoft.com/office/drawing/2014/main" id="{4CD0C04F-1334-49C8-6F65-56E6754B8295}"/>
              </a:ext>
            </a:extLst>
          </p:cNvPr>
          <p:cNvSpPr/>
          <p:nvPr/>
        </p:nvSpPr>
        <p:spPr>
          <a:xfrm rot="5400000">
            <a:off x="8503699" y="1873404"/>
            <a:ext cx="149269" cy="1056932"/>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2BFD5EC-E423-EA53-6AFC-D33B1452602B}"/>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66E52DE-F4CC-77D9-3DED-179E4C0E8292}"/>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65FD90B-1C61-55BF-DEE7-48EE71D8CEB4}"/>
              </a:ext>
            </a:extLst>
          </p:cNvPr>
          <p:cNvSpPr txBox="1"/>
          <p:nvPr/>
        </p:nvSpPr>
        <p:spPr>
          <a:xfrm>
            <a:off x="7707809" y="2765515"/>
            <a:ext cx="170623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&gt; ½ window size</a:t>
            </a:r>
          </a:p>
        </p:txBody>
      </p:sp>
      <p:cxnSp>
        <p:nvCxnSpPr>
          <p:cNvPr id="13" name="Straight Arrow Connector 12">
            <a:extLst>
              <a:ext uri="{FF2B5EF4-FFF2-40B4-BE49-F238E27FC236}">
                <a16:creationId xmlns:a16="http://schemas.microsoft.com/office/drawing/2014/main" id="{71BFDA4A-9CFF-C3B8-C987-C7C71644D2E8}"/>
              </a:ext>
            </a:extLst>
          </p:cNvPr>
          <p:cNvCxnSpPr>
            <a:cxnSpLocks/>
          </p:cNvCxnSpPr>
          <p:nvPr/>
        </p:nvCxnSpPr>
        <p:spPr>
          <a:xfrm>
            <a:off x="8560927"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093786"/>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8" name="TextBox 17">
            <a:extLst>
              <a:ext uri="{FF2B5EF4-FFF2-40B4-BE49-F238E27FC236}">
                <a16:creationId xmlns:a16="http://schemas.microsoft.com/office/drawing/2014/main" id="{380B4E13-2048-A1AF-0FCE-5B37441241EB}"/>
              </a:ext>
            </a:extLst>
          </p:cNvPr>
          <p:cNvSpPr txBox="1"/>
          <p:nvPr/>
        </p:nvSpPr>
        <p:spPr>
          <a:xfrm>
            <a:off x="1383973" y="4385313"/>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19" name="TextBox 18">
            <a:extLst>
              <a:ext uri="{FF2B5EF4-FFF2-40B4-BE49-F238E27FC236}">
                <a16:creationId xmlns:a16="http://schemas.microsoft.com/office/drawing/2014/main" id="{9ACBAA08-6121-814A-50AD-C0120AC5447F}"/>
              </a:ext>
            </a:extLst>
          </p:cNvPr>
          <p:cNvSpPr txBox="1"/>
          <p:nvPr/>
        </p:nvSpPr>
        <p:spPr>
          <a:xfrm>
            <a:off x="1230545" y="3564502"/>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20" name="TextBox 19">
            <a:extLst>
              <a:ext uri="{FF2B5EF4-FFF2-40B4-BE49-F238E27FC236}">
                <a16:creationId xmlns:a16="http://schemas.microsoft.com/office/drawing/2014/main" id="{43C88E94-0860-3487-B5C0-552AC6499B35}"/>
              </a:ext>
            </a:extLst>
          </p:cNvPr>
          <p:cNvSpPr txBox="1"/>
          <p:nvPr/>
        </p:nvSpPr>
        <p:spPr>
          <a:xfrm>
            <a:off x="1317295" y="5198450"/>
            <a:ext cx="1737399"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6E335-A143-3A48-8933-E61A0E519E8E}"/>
              </a:ext>
            </a:extLst>
          </p:cNvPr>
          <p:cNvCxnSpPr>
            <a:stCxn id="15" idx="2"/>
            <a:endCxn id="19" idx="0"/>
          </p:cNvCxnSpPr>
          <p:nvPr/>
        </p:nvCxnSpPr>
        <p:spPr>
          <a:xfrm flipH="1">
            <a:off x="2182120" y="3125986"/>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78C207-E238-2635-0DC2-1890539731E4}"/>
              </a:ext>
            </a:extLst>
          </p:cNvPr>
          <p:cNvCxnSpPr>
            <a:stCxn id="19" idx="2"/>
            <a:endCxn id="18" idx="0"/>
          </p:cNvCxnSpPr>
          <p:nvPr/>
        </p:nvCxnSpPr>
        <p:spPr>
          <a:xfrm>
            <a:off x="2182120" y="3933834"/>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1F1C75D-1720-5108-A4D7-FDB845730DFC}"/>
              </a:ext>
            </a:extLst>
          </p:cNvPr>
          <p:cNvCxnSpPr>
            <a:stCxn id="18" idx="2"/>
            <a:endCxn id="20" idx="0"/>
          </p:cNvCxnSpPr>
          <p:nvPr/>
        </p:nvCxnSpPr>
        <p:spPr>
          <a:xfrm>
            <a:off x="2185026" y="4754645"/>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8EE004A-9C88-D08A-22B2-8038354FD075}"/>
              </a:ext>
            </a:extLst>
          </p:cNvPr>
          <p:cNvCxnSpPr>
            <a:cxnSpLocks/>
            <a:stCxn id="20" idx="2"/>
            <a:endCxn id="9" idx="0"/>
          </p:cNvCxnSpPr>
          <p:nvPr/>
        </p:nvCxnSpPr>
        <p:spPr>
          <a:xfrm flipH="1">
            <a:off x="2185510" y="5567782"/>
            <a:ext cx="485"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3557549-56A2-AC4B-228D-96F61976D64D}"/>
              </a:ext>
            </a:extLst>
          </p:cNvPr>
          <p:cNvCxnSpPr>
            <a:stCxn id="16" idx="0"/>
            <a:endCxn id="2" idx="3"/>
          </p:cNvCxnSpPr>
          <p:nvPr/>
        </p:nvCxnSpPr>
        <p:spPr>
          <a:xfrm rot="16200000" flipV="1">
            <a:off x="3072605" y="1659214"/>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E43BAF4-A28F-51E0-D97F-9D5CB69D94ED}"/>
              </a:ext>
            </a:extLst>
          </p:cNvPr>
          <p:cNvSpPr/>
          <p:nvPr/>
        </p:nvSpPr>
        <p:spPr>
          <a:xfrm>
            <a:off x="7485488" y="1121268"/>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9F656CC-1501-4777-4C45-E12DAE02BC14}"/>
              </a:ext>
            </a:extLst>
          </p:cNvPr>
          <p:cNvSpPr/>
          <p:nvPr/>
        </p:nvSpPr>
        <p:spPr>
          <a:xfrm>
            <a:off x="7482467" y="1933348"/>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3C154075-4D56-0EC0-97F3-A1F84A2C1FC3}"/>
              </a:ext>
            </a:extLst>
          </p:cNvPr>
          <p:cNvSpPr/>
          <p:nvPr/>
        </p:nvSpPr>
        <p:spPr>
          <a:xfrm>
            <a:off x="8465736" y="1929521"/>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004CD101-4764-BEB1-7815-7971661D86EE}"/>
              </a:ext>
            </a:extLst>
          </p:cNvPr>
          <p:cNvSpPr/>
          <p:nvPr/>
        </p:nvSpPr>
        <p:spPr>
          <a:xfrm>
            <a:off x="8043164" y="1931202"/>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6" name="Connector: Elbow 145">
            <a:extLst>
              <a:ext uri="{FF2B5EF4-FFF2-40B4-BE49-F238E27FC236}">
                <a16:creationId xmlns:a16="http://schemas.microsoft.com/office/drawing/2014/main" id="{CD5F9862-0DC5-35EF-06F6-F3195BFAECAC}"/>
              </a:ext>
            </a:extLst>
          </p:cNvPr>
          <p:cNvCxnSpPr>
            <a:cxnSpLocks/>
            <a:stCxn id="5" idx="3"/>
            <a:endCxn id="108" idx="1"/>
          </p:cNvCxnSpPr>
          <p:nvPr/>
        </p:nvCxnSpPr>
        <p:spPr>
          <a:xfrm flipV="1">
            <a:off x="7119333" y="1304459"/>
            <a:ext cx="366155" cy="16368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49E229C-716A-91B0-787E-C66BF3AF38E7}"/>
              </a:ext>
            </a:extLst>
          </p:cNvPr>
          <p:cNvCxnSpPr>
            <a:stCxn id="108" idx="2"/>
            <a:endCxn id="131" idx="0"/>
          </p:cNvCxnSpPr>
          <p:nvPr/>
        </p:nvCxnSpPr>
        <p:spPr>
          <a:xfrm>
            <a:off x="7817669" y="1487649"/>
            <a:ext cx="980248" cy="441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9760C715-D8E9-737B-D392-237E1E391965}"/>
              </a:ext>
            </a:extLst>
          </p:cNvPr>
          <p:cNvSpPr/>
          <p:nvPr/>
        </p:nvSpPr>
        <p:spPr>
          <a:xfrm>
            <a:off x="6228483" y="3567046"/>
            <a:ext cx="849436" cy="369161"/>
          </a:xfrm>
          <a:prstGeom prst="rect">
            <a:avLst/>
          </a:prstGeom>
          <a:solidFill>
            <a:schemeClr val="accent3">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F87E410-7307-2EE9-6C04-897A57D360AA}"/>
              </a:ext>
            </a:extLst>
          </p:cNvPr>
          <p:cNvSpPr/>
          <p:nvPr/>
        </p:nvSpPr>
        <p:spPr>
          <a:xfrm>
            <a:off x="5563372" y="3566835"/>
            <a:ext cx="664362" cy="368036"/>
          </a:xfrm>
          <a:prstGeom prst="rect">
            <a:avLst/>
          </a:prstGeom>
          <a:solidFill>
            <a:schemeClr val="accent1">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A7C2489A-EB6E-B37E-0598-15E12DDC19DC}"/>
              </a:ext>
            </a:extLst>
          </p:cNvPr>
          <p:cNvSpPr/>
          <p:nvPr/>
        </p:nvSpPr>
        <p:spPr>
          <a:xfrm>
            <a:off x="7064942" y="3570276"/>
            <a:ext cx="430336" cy="365931"/>
          </a:xfrm>
          <a:prstGeom prst="rect">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2C52B24-E7EB-EB1B-F408-9EB6DCA0E593}"/>
              </a:ext>
            </a:extLst>
          </p:cNvPr>
          <p:cNvSpPr/>
          <p:nvPr/>
        </p:nvSpPr>
        <p:spPr>
          <a:xfrm>
            <a:off x="9123866" y="3567885"/>
            <a:ext cx="664362" cy="365949"/>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FD9118C4-CBEA-6702-5FB4-DE97B3E707C4}"/>
              </a:ext>
            </a:extLst>
          </p:cNvPr>
          <p:cNvSpPr/>
          <p:nvPr/>
        </p:nvSpPr>
        <p:spPr>
          <a:xfrm>
            <a:off x="10201707" y="3563754"/>
            <a:ext cx="849436" cy="365931"/>
          </a:xfrm>
          <a:prstGeom prst="rect">
            <a:avLst/>
          </a:prstGeom>
          <a:solidFill>
            <a:srgbClr val="3B6BF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3B703057-B23D-AB26-278D-1604466A56A9}"/>
              </a:ext>
            </a:extLst>
          </p:cNvPr>
          <p:cNvSpPr/>
          <p:nvPr/>
        </p:nvSpPr>
        <p:spPr>
          <a:xfrm>
            <a:off x="9784009" y="3563755"/>
            <a:ext cx="430336" cy="365931"/>
          </a:xfrm>
          <a:prstGeom prst="rect">
            <a:avLst/>
          </a:prstGeom>
          <a:solidFill>
            <a:srgbClr val="00C45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8" name="Straight Arrow Connector 167">
            <a:extLst>
              <a:ext uri="{FF2B5EF4-FFF2-40B4-BE49-F238E27FC236}">
                <a16:creationId xmlns:a16="http://schemas.microsoft.com/office/drawing/2014/main" id="{190D703C-8EFF-0308-CB7F-C2BF21160F7B}"/>
              </a:ext>
            </a:extLst>
          </p:cNvPr>
          <p:cNvCxnSpPr>
            <a:cxnSpLocks/>
          </p:cNvCxnSpPr>
          <p:nvPr/>
        </p:nvCxnSpPr>
        <p:spPr>
          <a:xfrm>
            <a:off x="8579145" y="3127747"/>
            <a:ext cx="0" cy="44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B16BA21-70E7-CF52-339F-A01E9CD75378}"/>
              </a:ext>
            </a:extLst>
          </p:cNvPr>
          <p:cNvCxnSpPr>
            <a:cxnSpLocks/>
          </p:cNvCxnSpPr>
          <p:nvPr/>
        </p:nvCxnSpPr>
        <p:spPr>
          <a:xfrm>
            <a:off x="7468597" y="2314503"/>
            <a:ext cx="6493" cy="1240169"/>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E47614B-ED05-AB33-074D-D0DBCF32CCB7}"/>
              </a:ext>
            </a:extLst>
          </p:cNvPr>
          <p:cNvCxnSpPr>
            <a:cxnSpLocks/>
          </p:cNvCxnSpPr>
          <p:nvPr/>
        </p:nvCxnSpPr>
        <p:spPr>
          <a:xfrm>
            <a:off x="9124410" y="2307049"/>
            <a:ext cx="7211" cy="126322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4EE721AA-3066-6149-25E9-38F3CD8A34AF}"/>
              </a:ext>
            </a:extLst>
          </p:cNvPr>
          <p:cNvSpPr/>
          <p:nvPr/>
        </p:nvSpPr>
        <p:spPr>
          <a:xfrm>
            <a:off x="7507225" y="4390917"/>
            <a:ext cx="849436" cy="363789"/>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129B0037-83BB-4F83-5A03-C25B9F946C1A}"/>
              </a:ext>
            </a:extLst>
          </p:cNvPr>
          <p:cNvSpPr/>
          <p:nvPr/>
        </p:nvSpPr>
        <p:spPr>
          <a:xfrm>
            <a:off x="8476229" y="4389463"/>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977B31C4-0B84-851D-8637-B863C0EC7215}"/>
              </a:ext>
            </a:extLst>
          </p:cNvPr>
          <p:cNvSpPr/>
          <p:nvPr/>
        </p:nvSpPr>
        <p:spPr>
          <a:xfrm>
            <a:off x="8071954" y="4389307"/>
            <a:ext cx="430336" cy="366381"/>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04E49959-38E1-2A80-BE27-7D65911B5537}"/>
              </a:ext>
            </a:extLst>
          </p:cNvPr>
          <p:cNvSpPr/>
          <p:nvPr/>
        </p:nvSpPr>
        <p:spPr>
          <a:xfrm>
            <a:off x="6212313" y="4393661"/>
            <a:ext cx="873630" cy="359457"/>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9DB28824-FB85-14B3-F347-3CBDCDB6A2DA}"/>
              </a:ext>
            </a:extLst>
          </p:cNvPr>
          <p:cNvSpPr/>
          <p:nvPr/>
        </p:nvSpPr>
        <p:spPr>
          <a:xfrm>
            <a:off x="5544668" y="4393661"/>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B6D343DA-8FD8-CE0A-84FB-9C6B52C479E2}"/>
              </a:ext>
            </a:extLst>
          </p:cNvPr>
          <p:cNvSpPr/>
          <p:nvPr/>
        </p:nvSpPr>
        <p:spPr>
          <a:xfrm>
            <a:off x="7089920" y="4389042"/>
            <a:ext cx="430336" cy="365932"/>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951B2B89-ACF1-B2E1-3572-5AA05C2928AA}"/>
              </a:ext>
            </a:extLst>
          </p:cNvPr>
          <p:cNvSpPr/>
          <p:nvPr/>
        </p:nvSpPr>
        <p:spPr>
          <a:xfrm>
            <a:off x="9139841" y="4391490"/>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0C99427-49AD-406C-FB1B-17065F27F362}"/>
              </a:ext>
            </a:extLst>
          </p:cNvPr>
          <p:cNvSpPr/>
          <p:nvPr/>
        </p:nvSpPr>
        <p:spPr>
          <a:xfrm>
            <a:off x="10234539" y="4389061"/>
            <a:ext cx="849436" cy="359457"/>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BC94564F-FB43-5767-8658-63EB092129E6}"/>
              </a:ext>
            </a:extLst>
          </p:cNvPr>
          <p:cNvSpPr/>
          <p:nvPr/>
        </p:nvSpPr>
        <p:spPr>
          <a:xfrm>
            <a:off x="9804203" y="4389061"/>
            <a:ext cx="430336" cy="361734"/>
          </a:xfrm>
          <a:prstGeom prst="rect">
            <a:avLst/>
          </a:prstGeom>
          <a:solidFill>
            <a:srgbClr val="3FDF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027CE4A0-F24D-489D-1294-CBFDBE173A28}"/>
              </a:ext>
            </a:extLst>
          </p:cNvPr>
          <p:cNvSpPr/>
          <p:nvPr/>
        </p:nvSpPr>
        <p:spPr>
          <a:xfrm>
            <a:off x="7524320" y="5201669"/>
            <a:ext cx="849436" cy="363789"/>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D9328F38-EBBA-88F7-9AB5-20ADB2485C81}"/>
              </a:ext>
            </a:extLst>
          </p:cNvPr>
          <p:cNvSpPr/>
          <p:nvPr/>
        </p:nvSpPr>
        <p:spPr>
          <a:xfrm>
            <a:off x="8511778" y="5204127"/>
            <a:ext cx="628063"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93C0598B-C84A-723B-3AD0-8F376A341099}"/>
              </a:ext>
            </a:extLst>
          </p:cNvPr>
          <p:cNvSpPr/>
          <p:nvPr/>
        </p:nvSpPr>
        <p:spPr>
          <a:xfrm>
            <a:off x="8088702" y="5201401"/>
            <a:ext cx="430336" cy="366381"/>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87407F8-EDC5-2272-3A39-500B58FC3213}"/>
              </a:ext>
            </a:extLst>
          </p:cNvPr>
          <p:cNvSpPr/>
          <p:nvPr/>
        </p:nvSpPr>
        <p:spPr>
          <a:xfrm>
            <a:off x="10415636" y="4391490"/>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91" name="Straight Connector 190">
            <a:extLst>
              <a:ext uri="{FF2B5EF4-FFF2-40B4-BE49-F238E27FC236}">
                <a16:creationId xmlns:a16="http://schemas.microsoft.com/office/drawing/2014/main" id="{4AA2B732-B114-5F18-2137-AF6CCC404C8F}"/>
              </a:ext>
            </a:extLst>
          </p:cNvPr>
          <p:cNvCxnSpPr>
            <a:cxnSpLocks/>
          </p:cNvCxnSpPr>
          <p:nvPr/>
        </p:nvCxnSpPr>
        <p:spPr>
          <a:xfrm>
            <a:off x="7520256" y="4754974"/>
            <a:ext cx="0" cy="449137"/>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D1B36BE-3A6C-3A70-797D-23763C3803F1}"/>
              </a:ext>
            </a:extLst>
          </p:cNvPr>
          <p:cNvCxnSpPr>
            <a:cxnSpLocks/>
          </p:cNvCxnSpPr>
          <p:nvPr/>
        </p:nvCxnSpPr>
        <p:spPr>
          <a:xfrm>
            <a:off x="9139841" y="4761509"/>
            <a:ext cx="0" cy="436941"/>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391DE251-A39D-90F7-B674-AC408F084FEA}"/>
              </a:ext>
            </a:extLst>
          </p:cNvPr>
          <p:cNvSpPr/>
          <p:nvPr/>
        </p:nvSpPr>
        <p:spPr>
          <a:xfrm>
            <a:off x="7520256" y="6007306"/>
            <a:ext cx="522908" cy="363789"/>
          </a:xfrm>
          <a:prstGeom prst="rect">
            <a:avLst/>
          </a:prstGeom>
          <a:solidFill>
            <a:srgbClr val="004D5C"/>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9C0453A2-2601-12A4-75F0-ECC9AB2A0F62}"/>
              </a:ext>
            </a:extLst>
          </p:cNvPr>
          <p:cNvSpPr/>
          <p:nvPr/>
        </p:nvSpPr>
        <p:spPr>
          <a:xfrm>
            <a:off x="8472946" y="6009764"/>
            <a:ext cx="664362" cy="361332"/>
          </a:xfrm>
          <a:prstGeom prst="rect">
            <a:avLst/>
          </a:prstGeom>
          <a:solidFill>
            <a:srgbClr val="00849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2442E787-51FF-994E-1C45-23A33BCDC6DC}"/>
              </a:ext>
            </a:extLst>
          </p:cNvPr>
          <p:cNvSpPr/>
          <p:nvPr/>
        </p:nvSpPr>
        <p:spPr>
          <a:xfrm>
            <a:off x="8049870" y="6007038"/>
            <a:ext cx="430336" cy="366381"/>
          </a:xfrm>
          <a:prstGeom prst="rect">
            <a:avLst/>
          </a:prstGeom>
          <a:solidFill>
            <a:srgbClr val="00708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A8B0D7BB-3A98-2D9A-80F3-1ED09DEE31EA}"/>
              </a:ext>
            </a:extLst>
          </p:cNvPr>
          <p:cNvSpPr/>
          <p:nvPr/>
        </p:nvSpPr>
        <p:spPr>
          <a:xfrm>
            <a:off x="7481210" y="3566835"/>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EF7F2442-2F64-815F-E068-3C48C1B9742C}"/>
              </a:ext>
            </a:extLst>
          </p:cNvPr>
          <p:cNvSpPr/>
          <p:nvPr/>
        </p:nvSpPr>
        <p:spPr>
          <a:xfrm>
            <a:off x="8459674" y="3567453"/>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6E8CD7BD-7722-C2C9-46EA-29BC6BE36A6A}"/>
              </a:ext>
            </a:extLst>
          </p:cNvPr>
          <p:cNvSpPr/>
          <p:nvPr/>
        </p:nvSpPr>
        <p:spPr>
          <a:xfrm>
            <a:off x="8043536" y="3570593"/>
            <a:ext cx="430336" cy="363241"/>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68A9AA2-FBFC-5767-CF57-3DA6829E02AE}"/>
              </a:ext>
            </a:extLst>
          </p:cNvPr>
          <p:cNvSpPr txBox="1"/>
          <p:nvPr/>
        </p:nvSpPr>
        <p:spPr>
          <a:xfrm>
            <a:off x="5382896" y="2756654"/>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6" name="Straight Arrow Connector 5">
            <a:extLst>
              <a:ext uri="{FF2B5EF4-FFF2-40B4-BE49-F238E27FC236}">
                <a16:creationId xmlns:a16="http://schemas.microsoft.com/office/drawing/2014/main" id="{989D707D-631A-95D1-667D-C2328B600D7E}"/>
              </a:ext>
            </a:extLst>
          </p:cNvPr>
          <p:cNvCxnSpPr>
            <a:cxnSpLocks/>
            <a:endCxn id="5"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D517F5F9-0972-1F49-EFAC-D70AC95AA76A}"/>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ight Brace 7">
            <a:extLst>
              <a:ext uri="{FF2B5EF4-FFF2-40B4-BE49-F238E27FC236}">
                <a16:creationId xmlns:a16="http://schemas.microsoft.com/office/drawing/2014/main" id="{4CD0C04F-1334-49C8-6F65-56E6754B8295}"/>
              </a:ext>
            </a:extLst>
          </p:cNvPr>
          <p:cNvSpPr/>
          <p:nvPr/>
        </p:nvSpPr>
        <p:spPr>
          <a:xfrm rot="5400000">
            <a:off x="8503699" y="1873404"/>
            <a:ext cx="149269" cy="1056932"/>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C0B447D-09BE-3BD3-3734-5B0DF69B581B}"/>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5D5D8B-0001-CA81-D4C6-9146E014BEEB}"/>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93EC283-8EC4-2961-28F0-47D9676D7CE3}"/>
              </a:ext>
            </a:extLst>
          </p:cNvPr>
          <p:cNvSpPr txBox="1"/>
          <p:nvPr/>
        </p:nvSpPr>
        <p:spPr>
          <a:xfrm>
            <a:off x="7707809" y="2765515"/>
            <a:ext cx="170623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&gt; ½ window size</a:t>
            </a:r>
          </a:p>
        </p:txBody>
      </p:sp>
      <p:cxnSp>
        <p:nvCxnSpPr>
          <p:cNvPr id="13" name="Straight Arrow Connector 12">
            <a:extLst>
              <a:ext uri="{FF2B5EF4-FFF2-40B4-BE49-F238E27FC236}">
                <a16:creationId xmlns:a16="http://schemas.microsoft.com/office/drawing/2014/main" id="{B6836AF5-7162-DFCF-717C-BC10906BE0DC}"/>
              </a:ext>
            </a:extLst>
          </p:cNvPr>
          <p:cNvCxnSpPr>
            <a:cxnSpLocks/>
          </p:cNvCxnSpPr>
          <p:nvPr/>
        </p:nvCxnSpPr>
        <p:spPr>
          <a:xfrm>
            <a:off x="8560927"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1948475-E792-B76D-4E53-E8EEE3E93982}"/>
              </a:ext>
            </a:extLst>
          </p:cNvPr>
          <p:cNvSpPr/>
          <p:nvPr/>
        </p:nvSpPr>
        <p:spPr>
          <a:xfrm>
            <a:off x="5411497" y="-1640826"/>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DCAD230-8A50-37D0-4544-29BE8B358BAA}"/>
              </a:ext>
            </a:extLst>
          </p:cNvPr>
          <p:cNvSpPr/>
          <p:nvPr/>
        </p:nvSpPr>
        <p:spPr>
          <a:xfrm>
            <a:off x="7056419" y="-1456160"/>
            <a:ext cx="812528" cy="369332"/>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9FD8492-C67C-75DD-65F9-290F64FC7233}"/>
              </a:ext>
            </a:extLst>
          </p:cNvPr>
          <p:cNvSpPr/>
          <p:nvPr/>
        </p:nvSpPr>
        <p:spPr>
          <a:xfrm>
            <a:off x="7862323" y="-1266875"/>
            <a:ext cx="825773" cy="369332"/>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F48E2F7-F065-DD9E-C60F-F88687185BDC}"/>
              </a:ext>
            </a:extLst>
          </p:cNvPr>
          <p:cNvSpPr/>
          <p:nvPr/>
        </p:nvSpPr>
        <p:spPr>
          <a:xfrm>
            <a:off x="8692510" y="-1081808"/>
            <a:ext cx="819151" cy="369332"/>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902D97AF-F61B-8807-BBDF-7A368B06E63F}"/>
              </a:ext>
            </a:extLst>
          </p:cNvPr>
          <p:cNvSpPr/>
          <p:nvPr/>
        </p:nvSpPr>
        <p:spPr>
          <a:xfrm>
            <a:off x="9516075" y="-892956"/>
            <a:ext cx="814735" cy="363226"/>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E106424-7E0F-2083-B5D6-00090ADFBB8C}"/>
              </a:ext>
            </a:extLst>
          </p:cNvPr>
          <p:cNvSpPr/>
          <p:nvPr/>
        </p:nvSpPr>
        <p:spPr>
          <a:xfrm>
            <a:off x="8688096" y="-892956"/>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884B1D9D-7611-F2DF-B61F-2213DDDF803C}"/>
              </a:ext>
            </a:extLst>
          </p:cNvPr>
          <p:cNvSpPr/>
          <p:nvPr/>
        </p:nvSpPr>
        <p:spPr>
          <a:xfrm>
            <a:off x="6237269" y="-1460747"/>
            <a:ext cx="814735" cy="368036"/>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A0B9DA5-1D8C-3634-A731-663BDA4B63EB}"/>
              </a:ext>
            </a:extLst>
          </p:cNvPr>
          <p:cNvSpPr/>
          <p:nvPr/>
        </p:nvSpPr>
        <p:spPr>
          <a:xfrm>
            <a:off x="7049796" y="-1266716"/>
            <a:ext cx="819151" cy="368036"/>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FB84CA8-89A4-3876-A9FC-EE5F262AD332}"/>
              </a:ext>
            </a:extLst>
          </p:cNvPr>
          <p:cNvSpPr/>
          <p:nvPr/>
        </p:nvSpPr>
        <p:spPr>
          <a:xfrm>
            <a:off x="7873362" y="-1082241"/>
            <a:ext cx="808112"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Left Brace 47">
            <a:extLst>
              <a:ext uri="{FF2B5EF4-FFF2-40B4-BE49-F238E27FC236}">
                <a16:creationId xmlns:a16="http://schemas.microsoft.com/office/drawing/2014/main" id="{16DCC1DF-5157-0CC3-EEB2-D2D59EFA2639}"/>
              </a:ext>
            </a:extLst>
          </p:cNvPr>
          <p:cNvSpPr/>
          <p:nvPr/>
        </p:nvSpPr>
        <p:spPr>
          <a:xfrm rot="5400000">
            <a:off x="6128700" y="-2646687"/>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84072284-865D-0CE4-0284-98025A855AEC}"/>
              </a:ext>
            </a:extLst>
          </p:cNvPr>
          <p:cNvSpPr txBox="1"/>
          <p:nvPr/>
        </p:nvSpPr>
        <p:spPr>
          <a:xfrm>
            <a:off x="5805900" y="-2363502"/>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FC016A18-B237-FB2B-374C-B85FAAF4B983}"/>
              </a:ext>
            </a:extLst>
          </p:cNvPr>
          <p:cNvSpPr txBox="1"/>
          <p:nvPr/>
        </p:nvSpPr>
        <p:spPr>
          <a:xfrm>
            <a:off x="5377260" y="-1502355"/>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51" name="TextBox 50">
            <a:extLst>
              <a:ext uri="{FF2B5EF4-FFF2-40B4-BE49-F238E27FC236}">
                <a16:creationId xmlns:a16="http://schemas.microsoft.com/office/drawing/2014/main" id="{0E411B23-73E6-959D-51BE-323C876E997B}"/>
              </a:ext>
            </a:extLst>
          </p:cNvPr>
          <p:cNvSpPr txBox="1"/>
          <p:nvPr/>
        </p:nvSpPr>
        <p:spPr>
          <a:xfrm>
            <a:off x="6212094" y="-1318910"/>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52" name="TextBox 51">
            <a:extLst>
              <a:ext uri="{FF2B5EF4-FFF2-40B4-BE49-F238E27FC236}">
                <a16:creationId xmlns:a16="http://schemas.microsoft.com/office/drawing/2014/main" id="{A6C2FC24-BBA5-2D13-1FCA-32D91797A56A}"/>
              </a:ext>
            </a:extLst>
          </p:cNvPr>
          <p:cNvSpPr txBox="1"/>
          <p:nvPr/>
        </p:nvSpPr>
        <p:spPr>
          <a:xfrm>
            <a:off x="7010233" y="-1115378"/>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53" name="TextBox 52">
            <a:extLst>
              <a:ext uri="{FF2B5EF4-FFF2-40B4-BE49-F238E27FC236}">
                <a16:creationId xmlns:a16="http://schemas.microsoft.com/office/drawing/2014/main" id="{E089BB50-56B0-97D7-D1BE-7047E5F7A385}"/>
              </a:ext>
            </a:extLst>
          </p:cNvPr>
          <p:cNvSpPr txBox="1"/>
          <p:nvPr/>
        </p:nvSpPr>
        <p:spPr>
          <a:xfrm>
            <a:off x="7838072" y="-929038"/>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54" name="TextBox 53">
            <a:extLst>
              <a:ext uri="{FF2B5EF4-FFF2-40B4-BE49-F238E27FC236}">
                <a16:creationId xmlns:a16="http://schemas.microsoft.com/office/drawing/2014/main" id="{2D97ED25-E550-BA59-AA9D-6068FFCAE6E9}"/>
              </a:ext>
            </a:extLst>
          </p:cNvPr>
          <p:cNvSpPr txBox="1"/>
          <p:nvPr/>
        </p:nvSpPr>
        <p:spPr>
          <a:xfrm>
            <a:off x="8665911" y="-767471"/>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sp>
        <p:nvSpPr>
          <p:cNvPr id="9" name="TextBox 8">
            <a:extLst>
              <a:ext uri="{FF2B5EF4-FFF2-40B4-BE49-F238E27FC236}">
                <a16:creationId xmlns:a16="http://schemas.microsoft.com/office/drawing/2014/main" id="{B2643F40-146E-13BE-6D45-39A3569A4CE5}"/>
              </a:ext>
            </a:extLst>
          </p:cNvPr>
          <p:cNvSpPr txBox="1"/>
          <p:nvPr/>
        </p:nvSpPr>
        <p:spPr>
          <a:xfrm>
            <a:off x="971011" y="6019261"/>
            <a:ext cx="2428998"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calculate median power</a:t>
            </a:r>
          </a:p>
        </p:txBody>
      </p:sp>
    </p:spTree>
    <p:extLst>
      <p:ext uri="{BB962C8B-B14F-4D97-AF65-F5344CB8AC3E}">
        <p14:creationId xmlns:p14="http://schemas.microsoft.com/office/powerpoint/2010/main" val="1552116638"/>
      </p:ext>
    </p:extLst>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863-64DF-10FE-F468-B9F57229196E}"/>
              </a:ext>
            </a:extLst>
          </p:cNvPr>
          <p:cNvSpPr>
            <a:spLocks noGrp="1"/>
          </p:cNvSpPr>
          <p:nvPr>
            <p:ph type="title"/>
          </p:nvPr>
        </p:nvSpPr>
        <p:spPr/>
        <p:txBody>
          <a:bodyPr/>
          <a:lstStyle/>
          <a:p>
            <a:r>
              <a:rPr lang="en-GB" dirty="0">
                <a:solidFill>
                  <a:srgbClr val="4C8452"/>
                </a:solidFill>
              </a:rPr>
              <a:t>Movement planning as a target for BCI</a:t>
            </a:r>
          </a:p>
        </p:txBody>
      </p:sp>
      <p:sp>
        <p:nvSpPr>
          <p:cNvPr id="3" name="Content Placeholder 2">
            <a:extLst>
              <a:ext uri="{FF2B5EF4-FFF2-40B4-BE49-F238E27FC236}">
                <a16:creationId xmlns:a16="http://schemas.microsoft.com/office/drawing/2014/main" id="{CCB39706-A304-4A19-1A46-1D470F6AFE6C}"/>
              </a:ext>
            </a:extLst>
          </p:cNvPr>
          <p:cNvSpPr>
            <a:spLocks noGrp="1"/>
          </p:cNvSpPr>
          <p:nvPr>
            <p:ph idx="1"/>
          </p:nvPr>
        </p:nvSpPr>
        <p:spPr>
          <a:xfrm>
            <a:off x="7286171" y="2565702"/>
            <a:ext cx="4489618" cy="3153909"/>
          </a:xfrm>
        </p:spPr>
        <p:txBody>
          <a:bodyPr>
            <a:normAutofit fontScale="92500" lnSpcReduction="10000"/>
          </a:bodyPr>
          <a:lstStyle/>
          <a:p>
            <a:pPr marL="0" indent="0">
              <a:buNone/>
            </a:pPr>
            <a:r>
              <a:rPr lang="en-GB" b="1" dirty="0"/>
              <a:t>Seed Project start: Dec 2023 </a:t>
            </a:r>
          </a:p>
          <a:p>
            <a:pPr marL="0" indent="0">
              <a:buNone/>
            </a:pPr>
            <a:r>
              <a:rPr lang="en-GB" b="1" dirty="0"/>
              <a:t>Martin Geiger (RA):</a:t>
            </a:r>
            <a:endParaRPr lang="en-GB" dirty="0"/>
          </a:p>
          <a:p>
            <a:pPr>
              <a:buFont typeface="Wingdings" panose="05000000000000000000" pitchFamily="2" charset="2"/>
              <a:buChar char="§"/>
            </a:pPr>
            <a:r>
              <a:rPr lang="en-GB" dirty="0"/>
              <a:t>Analysis of existing EEG datasets (typing sequences from memory)</a:t>
            </a:r>
          </a:p>
          <a:p>
            <a:pPr>
              <a:buFont typeface="Wingdings" panose="05000000000000000000" pitchFamily="2" charset="2"/>
              <a:buChar char="§"/>
            </a:pPr>
            <a:r>
              <a:rPr lang="en-GB" dirty="0"/>
              <a:t>Brain-computer-interface neurofeedback prototype development</a:t>
            </a:r>
          </a:p>
        </p:txBody>
      </p:sp>
      <p:sp>
        <p:nvSpPr>
          <p:cNvPr id="4" name="Content Placeholder 2">
            <a:extLst>
              <a:ext uri="{FF2B5EF4-FFF2-40B4-BE49-F238E27FC236}">
                <a16:creationId xmlns:a16="http://schemas.microsoft.com/office/drawing/2014/main" id="{01AD952C-090B-84E3-118F-3090515AC7E3}"/>
              </a:ext>
            </a:extLst>
          </p:cNvPr>
          <p:cNvSpPr txBox="1">
            <a:spLocks/>
          </p:cNvSpPr>
          <p:nvPr/>
        </p:nvSpPr>
        <p:spPr>
          <a:xfrm>
            <a:off x="736600" y="1947016"/>
            <a:ext cx="6232071" cy="4652539"/>
          </a:xfrm>
          <a:prstGeom prst="rect">
            <a:avLst/>
          </a:prstGeom>
          <a:ln>
            <a:solidFill>
              <a:srgbClr val="4C845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Clr>
                <a:schemeClr val="accent5"/>
              </a:buClr>
              <a:buSzPct val="100000"/>
              <a:buNone/>
            </a:pPr>
            <a:r>
              <a:rPr lang="en-GB" sz="2000" b="1" dirty="0"/>
              <a:t>Dr Katja Kornysheva, neuroscientist </a:t>
            </a:r>
            <a:r>
              <a:rPr lang="en-GB" sz="2000" dirty="0"/>
              <a:t>(University of Birmingham)</a:t>
            </a:r>
            <a:endParaRPr lang="en-GB" sz="2000" b="1" dirty="0"/>
          </a:p>
          <a:p>
            <a:pPr marL="0" indent="0">
              <a:lnSpc>
                <a:spcPct val="110000"/>
              </a:lnSpc>
              <a:buClr>
                <a:schemeClr val="accent5"/>
              </a:buClr>
              <a:buSzPct val="100000"/>
              <a:buNone/>
            </a:pPr>
            <a:r>
              <a:rPr lang="en-GB" sz="2000" b="1" dirty="0"/>
              <a:t>Dr Anna Sadnicka, neurologist </a:t>
            </a:r>
            <a:r>
              <a:rPr lang="en-GB" sz="2000" dirty="0"/>
              <a:t> (National Hospital for Neurology and Neurosurgery, Gatsby Computational Neuroscience Unit, University College London)</a:t>
            </a:r>
            <a:endParaRPr lang="en-GB" sz="2000" b="1" dirty="0"/>
          </a:p>
          <a:p>
            <a:pPr marL="0" indent="0">
              <a:lnSpc>
                <a:spcPct val="110000"/>
              </a:lnSpc>
              <a:buClr>
                <a:schemeClr val="accent5"/>
              </a:buClr>
              <a:buSzPct val="100000"/>
              <a:buFont typeface="Arial" panose="020B0604020202020204" pitchFamily="34" charset="0"/>
              <a:buNone/>
            </a:pPr>
            <a:r>
              <a:rPr lang="en-GB" sz="2000" b="1" dirty="0"/>
              <a:t>Dr Atif Shahzad, engineer</a:t>
            </a:r>
            <a:r>
              <a:rPr lang="en-GB" sz="2000" dirty="0"/>
              <a:t> (University of Birmingham)</a:t>
            </a:r>
            <a:endParaRPr lang="en-GB" sz="2000" b="1" dirty="0"/>
          </a:p>
          <a:p>
            <a:pPr marL="0" indent="0">
              <a:lnSpc>
                <a:spcPct val="110000"/>
              </a:lnSpc>
              <a:buClr>
                <a:schemeClr val="accent5"/>
              </a:buClr>
              <a:buSzPct val="100000"/>
              <a:buFont typeface="Arial" panose="020B0604020202020204" pitchFamily="34" charset="0"/>
              <a:buNone/>
            </a:pPr>
            <a:r>
              <a:rPr lang="en-GB" sz="2000" b="1" dirty="0"/>
              <a:t>Dr Fei He, computer scientist</a:t>
            </a:r>
            <a:r>
              <a:rPr lang="en-GB" sz="2000" dirty="0"/>
              <a:t> (Coventry University)</a:t>
            </a:r>
          </a:p>
          <a:p>
            <a:pPr marL="0" indent="0">
              <a:lnSpc>
                <a:spcPct val="110000"/>
              </a:lnSpc>
              <a:buClr>
                <a:schemeClr val="accent5"/>
              </a:buClr>
              <a:buSzPct val="100000"/>
              <a:buFont typeface="Arial" panose="020B0604020202020204" pitchFamily="34" charset="0"/>
              <a:buNone/>
            </a:pPr>
            <a:r>
              <a:rPr lang="en-GB" sz="2000" b="1" dirty="0"/>
              <a:t>Drummond Masterton, product designer</a:t>
            </a:r>
            <a:r>
              <a:rPr lang="en-GB" sz="2000" dirty="0"/>
              <a:t> (Falmouth University)</a:t>
            </a:r>
          </a:p>
          <a:p>
            <a:pPr marL="0" indent="0">
              <a:lnSpc>
                <a:spcPct val="110000"/>
              </a:lnSpc>
              <a:buClr>
                <a:schemeClr val="dk1"/>
              </a:buClr>
              <a:buSzPct val="100000"/>
              <a:buFont typeface="Arial" panose="020B0604020202020204" pitchFamily="34" charset="0"/>
              <a:buNone/>
            </a:pPr>
            <a:r>
              <a:rPr lang="en-GB" sz="2000" b="1" dirty="0"/>
              <a:t>Dr Amin Rahmat, mathematician </a:t>
            </a:r>
            <a:r>
              <a:rPr lang="en-GB" sz="2000" dirty="0"/>
              <a:t>(University of Birmingham)</a:t>
            </a:r>
          </a:p>
        </p:txBody>
      </p:sp>
      <p:pic>
        <p:nvPicPr>
          <p:cNvPr id="7" name="Picture 6">
            <a:extLst>
              <a:ext uri="{FF2B5EF4-FFF2-40B4-BE49-F238E27FC236}">
                <a16:creationId xmlns:a16="http://schemas.microsoft.com/office/drawing/2014/main" id="{F10F18F6-F731-B412-DF4C-1B3D12E04488}"/>
              </a:ext>
            </a:extLst>
          </p:cNvPr>
          <p:cNvPicPr>
            <a:picLocks noChangeAspect="1"/>
          </p:cNvPicPr>
          <p:nvPr/>
        </p:nvPicPr>
        <p:blipFill>
          <a:blip r:embed="rId3"/>
          <a:stretch>
            <a:fillRect/>
          </a:stretch>
        </p:blipFill>
        <p:spPr>
          <a:xfrm>
            <a:off x="10026893" y="151065"/>
            <a:ext cx="1748896" cy="1795951"/>
          </a:xfrm>
          <a:prstGeom prst="rect">
            <a:avLst/>
          </a:prstGeom>
        </p:spPr>
      </p:pic>
      <p:pic>
        <p:nvPicPr>
          <p:cNvPr id="47" name="Content Placeholder 4" descr="A computer with a blank screen&#10;&#10;Description automatically generated">
            <a:extLst>
              <a:ext uri="{FF2B5EF4-FFF2-40B4-BE49-F238E27FC236}">
                <a16:creationId xmlns:a16="http://schemas.microsoft.com/office/drawing/2014/main" id="{B6EDB9F5-E0DF-D597-E894-9EA399B3F12C}"/>
              </a:ext>
            </a:extLst>
          </p:cNvPr>
          <p:cNvPicPr>
            <a:picLocks noChangeAspect="1"/>
          </p:cNvPicPr>
          <p:nvPr/>
        </p:nvPicPr>
        <p:blipFill>
          <a:blip r:embed="rId4"/>
          <a:stretch>
            <a:fillRect/>
          </a:stretch>
        </p:blipFill>
        <p:spPr>
          <a:xfrm>
            <a:off x="6897099" y="-1690220"/>
            <a:ext cx="2200040" cy="1453419"/>
          </a:xfrm>
          <a:prstGeom prst="rect">
            <a:avLst/>
          </a:prstGeom>
        </p:spPr>
      </p:pic>
      <p:pic>
        <p:nvPicPr>
          <p:cNvPr id="48" name="Graphic 47">
            <a:extLst>
              <a:ext uri="{FF2B5EF4-FFF2-40B4-BE49-F238E27FC236}">
                <a16:creationId xmlns:a16="http://schemas.microsoft.com/office/drawing/2014/main" id="{44D980E0-31E6-1D32-E0CF-85DD04F0D0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09154" y="2061484"/>
            <a:ext cx="1145583" cy="2133929"/>
          </a:xfrm>
          <a:prstGeom prst="rect">
            <a:avLst/>
          </a:prstGeom>
        </p:spPr>
      </p:pic>
      <p:pic>
        <p:nvPicPr>
          <p:cNvPr id="49" name="Picture 48" descr="A black and white drawing of a head&#10;&#10;Description automatically generated">
            <a:extLst>
              <a:ext uri="{FF2B5EF4-FFF2-40B4-BE49-F238E27FC236}">
                <a16:creationId xmlns:a16="http://schemas.microsoft.com/office/drawing/2014/main" id="{2CB1D38E-4627-B238-9A5B-300860A878D3}"/>
              </a:ext>
            </a:extLst>
          </p:cNvPr>
          <p:cNvPicPr>
            <a:picLocks noChangeAspect="1"/>
          </p:cNvPicPr>
          <p:nvPr/>
        </p:nvPicPr>
        <p:blipFill>
          <a:blip r:embed="rId7"/>
          <a:stretch>
            <a:fillRect/>
          </a:stretch>
        </p:blipFill>
        <p:spPr>
          <a:xfrm>
            <a:off x="5706541" y="7345822"/>
            <a:ext cx="1190558" cy="1367874"/>
          </a:xfrm>
          <a:prstGeom prst="rect">
            <a:avLst/>
          </a:prstGeom>
        </p:spPr>
      </p:pic>
      <p:sp>
        <p:nvSpPr>
          <p:cNvPr id="50" name="Hexagon 49">
            <a:extLst>
              <a:ext uri="{FF2B5EF4-FFF2-40B4-BE49-F238E27FC236}">
                <a16:creationId xmlns:a16="http://schemas.microsoft.com/office/drawing/2014/main" id="{1E914CD7-511D-ECA6-DD54-01DB76E1C88A}"/>
              </a:ext>
            </a:extLst>
          </p:cNvPr>
          <p:cNvSpPr/>
          <p:nvPr/>
        </p:nvSpPr>
        <p:spPr>
          <a:xfrm>
            <a:off x="5564734" y="7756698"/>
            <a:ext cx="704773" cy="603685"/>
          </a:xfrm>
          <a:prstGeom prst="hexagon">
            <a:avLst/>
          </a:prstGeom>
          <a:solidFill>
            <a:srgbClr val="FFFFFF"/>
          </a:solid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0F385717-C425-6978-6E42-480C03FAC612}"/>
              </a:ext>
            </a:extLst>
          </p:cNvPr>
          <p:cNvPicPr>
            <a:picLocks noChangeAspect="1"/>
          </p:cNvPicPr>
          <p:nvPr/>
        </p:nvPicPr>
        <p:blipFill>
          <a:blip r:embed="rId8"/>
          <a:stretch>
            <a:fillRect/>
          </a:stretch>
        </p:blipFill>
        <p:spPr>
          <a:xfrm>
            <a:off x="5954046" y="-801729"/>
            <a:ext cx="706587" cy="336144"/>
          </a:xfrm>
          <a:prstGeom prst="rect">
            <a:avLst/>
          </a:prstGeom>
        </p:spPr>
      </p:pic>
      <p:pic>
        <p:nvPicPr>
          <p:cNvPr id="52" name="Picture 51">
            <a:extLst>
              <a:ext uri="{FF2B5EF4-FFF2-40B4-BE49-F238E27FC236}">
                <a16:creationId xmlns:a16="http://schemas.microsoft.com/office/drawing/2014/main" id="{B8DB3CEB-A78E-1AF2-1EAD-65D2D5EBADB9}"/>
              </a:ext>
            </a:extLst>
          </p:cNvPr>
          <p:cNvPicPr>
            <a:picLocks noChangeAspect="1"/>
          </p:cNvPicPr>
          <p:nvPr/>
        </p:nvPicPr>
        <p:blipFill>
          <a:blip r:embed="rId9"/>
          <a:stretch>
            <a:fillRect/>
          </a:stretch>
        </p:blipFill>
        <p:spPr>
          <a:xfrm>
            <a:off x="6157004" y="-753289"/>
            <a:ext cx="157218" cy="215881"/>
          </a:xfrm>
          <a:prstGeom prst="rect">
            <a:avLst/>
          </a:prstGeom>
        </p:spPr>
      </p:pic>
      <p:cxnSp>
        <p:nvCxnSpPr>
          <p:cNvPr id="53" name="Connector: Elbow 52">
            <a:extLst>
              <a:ext uri="{FF2B5EF4-FFF2-40B4-BE49-F238E27FC236}">
                <a16:creationId xmlns:a16="http://schemas.microsoft.com/office/drawing/2014/main" id="{80CD2391-3D52-8533-D4E6-B4F2F52FA6FA}"/>
              </a:ext>
            </a:extLst>
          </p:cNvPr>
          <p:cNvCxnSpPr>
            <a:cxnSpLocks/>
            <a:stCxn id="57" idx="3"/>
            <a:endCxn id="51" idx="1"/>
          </p:cNvCxnSpPr>
          <p:nvPr/>
        </p:nvCxnSpPr>
        <p:spPr>
          <a:xfrm rot="10800000" flipH="1">
            <a:off x="5565924" y="-633656"/>
            <a:ext cx="388121" cy="8692197"/>
          </a:xfrm>
          <a:prstGeom prst="bentConnector3">
            <a:avLst>
              <a:gd name="adj1" fmla="val -1536052"/>
            </a:avLst>
          </a:prstGeom>
          <a:noFill/>
          <a:ln w="19050" cap="flat" cmpd="sng" algn="ctr">
            <a:solidFill>
              <a:srgbClr val="3B6BF9"/>
            </a:solidFill>
            <a:prstDash val="dashDot"/>
            <a:miter lim="800000"/>
            <a:tailEnd type="triangle"/>
          </a:ln>
          <a:effectLst/>
        </p:spPr>
      </p:cxnSp>
      <p:pic>
        <p:nvPicPr>
          <p:cNvPr id="54" name="Picture 53" descr="A black triangle with a cross&#10;&#10;Description automatically generated">
            <a:extLst>
              <a:ext uri="{FF2B5EF4-FFF2-40B4-BE49-F238E27FC236}">
                <a16:creationId xmlns:a16="http://schemas.microsoft.com/office/drawing/2014/main" id="{C3475BD2-47B0-08E7-DDEE-60DB006B388C}"/>
              </a:ext>
            </a:extLst>
          </p:cNvPr>
          <p:cNvPicPr>
            <a:picLocks noChangeAspect="1"/>
          </p:cNvPicPr>
          <p:nvPr/>
        </p:nvPicPr>
        <p:blipFill>
          <a:blip r:embed="rId10"/>
          <a:stretch>
            <a:fillRect/>
          </a:stretch>
        </p:blipFill>
        <p:spPr>
          <a:xfrm rot="5400000">
            <a:off x="5890210" y="7895698"/>
            <a:ext cx="237836" cy="374242"/>
          </a:xfrm>
          <a:prstGeom prst="rect">
            <a:avLst/>
          </a:prstGeom>
        </p:spPr>
      </p:pic>
      <p:pic>
        <p:nvPicPr>
          <p:cNvPr id="55" name="Picture 54">
            <a:extLst>
              <a:ext uri="{FF2B5EF4-FFF2-40B4-BE49-F238E27FC236}">
                <a16:creationId xmlns:a16="http://schemas.microsoft.com/office/drawing/2014/main" id="{B115B1AF-D058-51B2-BC18-35411735827A}"/>
              </a:ext>
            </a:extLst>
          </p:cNvPr>
          <p:cNvPicPr>
            <a:picLocks noChangeAspect="1"/>
          </p:cNvPicPr>
          <p:nvPr/>
        </p:nvPicPr>
        <p:blipFill>
          <a:blip r:embed="rId11"/>
          <a:stretch>
            <a:fillRect/>
          </a:stretch>
        </p:blipFill>
        <p:spPr>
          <a:xfrm rot="5400000">
            <a:off x="6873932" y="-1084437"/>
            <a:ext cx="299755" cy="236490"/>
          </a:xfrm>
          <a:prstGeom prst="rect">
            <a:avLst/>
          </a:prstGeom>
        </p:spPr>
      </p:pic>
      <p:pic>
        <p:nvPicPr>
          <p:cNvPr id="56" name="Picture 55">
            <a:extLst>
              <a:ext uri="{FF2B5EF4-FFF2-40B4-BE49-F238E27FC236}">
                <a16:creationId xmlns:a16="http://schemas.microsoft.com/office/drawing/2014/main" id="{CCA1124B-61EF-3E9C-BD3B-120CFEBD7BC6}"/>
              </a:ext>
            </a:extLst>
          </p:cNvPr>
          <p:cNvPicPr>
            <a:picLocks noChangeAspect="1"/>
          </p:cNvPicPr>
          <p:nvPr/>
        </p:nvPicPr>
        <p:blipFill>
          <a:blip r:embed="rId9"/>
          <a:stretch>
            <a:fillRect/>
          </a:stretch>
        </p:blipFill>
        <p:spPr>
          <a:xfrm>
            <a:off x="5648400" y="7928265"/>
            <a:ext cx="216743" cy="297617"/>
          </a:xfrm>
          <a:prstGeom prst="rect">
            <a:avLst/>
          </a:prstGeom>
        </p:spPr>
      </p:pic>
      <p:sp>
        <p:nvSpPr>
          <p:cNvPr id="57" name="Hexagon 56">
            <a:extLst>
              <a:ext uri="{FF2B5EF4-FFF2-40B4-BE49-F238E27FC236}">
                <a16:creationId xmlns:a16="http://schemas.microsoft.com/office/drawing/2014/main" id="{07420E49-E448-7CFC-4576-EAB83BB1B034}"/>
              </a:ext>
            </a:extLst>
          </p:cNvPr>
          <p:cNvSpPr/>
          <p:nvPr/>
        </p:nvSpPr>
        <p:spPr>
          <a:xfrm>
            <a:off x="5565925" y="7756697"/>
            <a:ext cx="704773" cy="603685"/>
          </a:xfrm>
          <a:prstGeom prst="hexagon">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58" name="Graphic 57">
            <a:extLst>
              <a:ext uri="{FF2B5EF4-FFF2-40B4-BE49-F238E27FC236}">
                <a16:creationId xmlns:a16="http://schemas.microsoft.com/office/drawing/2014/main" id="{DC3A9EDB-5A8D-2FA1-BCDF-F75711A9CA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629693" y="2231949"/>
            <a:ext cx="1145583" cy="2133929"/>
          </a:xfrm>
          <a:prstGeom prst="rect">
            <a:avLst/>
          </a:prstGeom>
        </p:spPr>
      </p:pic>
      <p:cxnSp>
        <p:nvCxnSpPr>
          <p:cNvPr id="59" name="Straight Connector 58">
            <a:extLst>
              <a:ext uri="{FF2B5EF4-FFF2-40B4-BE49-F238E27FC236}">
                <a16:creationId xmlns:a16="http://schemas.microsoft.com/office/drawing/2014/main" id="{937A27E3-8AB4-6809-56EB-037CF59B618B}"/>
              </a:ext>
            </a:extLst>
          </p:cNvPr>
          <p:cNvCxnSpPr>
            <a:cxnSpLocks/>
          </p:cNvCxnSpPr>
          <p:nvPr/>
        </p:nvCxnSpPr>
        <p:spPr>
          <a:xfrm rot="19491567">
            <a:off x="-1333416" y="3269184"/>
            <a:ext cx="289716" cy="70953"/>
          </a:xfrm>
          <a:prstGeom prst="line">
            <a:avLst/>
          </a:prstGeom>
          <a:noFill/>
          <a:ln w="38100" cap="flat" cmpd="sng" algn="ctr">
            <a:solidFill>
              <a:srgbClr val="000000"/>
            </a:solidFill>
            <a:prstDash val="solid"/>
            <a:miter lim="800000"/>
          </a:ln>
          <a:effectLst/>
        </p:spPr>
      </p:cxnSp>
      <p:cxnSp>
        <p:nvCxnSpPr>
          <p:cNvPr id="60" name="Straight Connector 59">
            <a:extLst>
              <a:ext uri="{FF2B5EF4-FFF2-40B4-BE49-F238E27FC236}">
                <a16:creationId xmlns:a16="http://schemas.microsoft.com/office/drawing/2014/main" id="{41BCA2D0-297B-8E29-4207-47BB1FEF64D8}"/>
              </a:ext>
            </a:extLst>
          </p:cNvPr>
          <p:cNvCxnSpPr>
            <a:cxnSpLocks/>
          </p:cNvCxnSpPr>
          <p:nvPr/>
        </p:nvCxnSpPr>
        <p:spPr>
          <a:xfrm rot="19491567">
            <a:off x="-1295690" y="3369380"/>
            <a:ext cx="289716" cy="70953"/>
          </a:xfrm>
          <a:prstGeom prst="line">
            <a:avLst/>
          </a:prstGeom>
          <a:noFill/>
          <a:ln w="38100" cap="flat" cmpd="sng" algn="ctr">
            <a:solidFill>
              <a:srgbClr val="000000"/>
            </a:solidFill>
            <a:prstDash val="solid"/>
            <a:miter lim="800000"/>
          </a:ln>
          <a:effectLst/>
        </p:spPr>
      </p:cxnSp>
      <p:cxnSp>
        <p:nvCxnSpPr>
          <p:cNvPr id="61" name="Straight Connector 60">
            <a:extLst>
              <a:ext uri="{FF2B5EF4-FFF2-40B4-BE49-F238E27FC236}">
                <a16:creationId xmlns:a16="http://schemas.microsoft.com/office/drawing/2014/main" id="{2386579A-A769-5727-FE93-E8430790601E}"/>
              </a:ext>
            </a:extLst>
          </p:cNvPr>
          <p:cNvCxnSpPr>
            <a:cxnSpLocks/>
          </p:cNvCxnSpPr>
          <p:nvPr/>
        </p:nvCxnSpPr>
        <p:spPr>
          <a:xfrm flipV="1">
            <a:off x="-1359748" y="3058880"/>
            <a:ext cx="213569" cy="139139"/>
          </a:xfrm>
          <a:prstGeom prst="line">
            <a:avLst/>
          </a:prstGeom>
          <a:noFill/>
          <a:ln w="38100" cap="flat" cmpd="sng" algn="ctr">
            <a:solidFill>
              <a:srgbClr val="000000"/>
            </a:solidFill>
            <a:prstDash val="solid"/>
            <a:miter lim="800000"/>
          </a:ln>
          <a:effectLst/>
        </p:spPr>
      </p:cxnSp>
      <p:sp>
        <p:nvSpPr>
          <p:cNvPr id="62" name="Rectangle: Rounded Corners 61">
            <a:extLst>
              <a:ext uri="{FF2B5EF4-FFF2-40B4-BE49-F238E27FC236}">
                <a16:creationId xmlns:a16="http://schemas.microsoft.com/office/drawing/2014/main" id="{42A2F602-D8E8-C820-E262-85502DD1EBFF}"/>
              </a:ext>
            </a:extLst>
          </p:cNvPr>
          <p:cNvSpPr/>
          <p:nvPr/>
        </p:nvSpPr>
        <p:spPr>
          <a:xfrm rot="20558644">
            <a:off x="-1344821" y="3090648"/>
            <a:ext cx="51825" cy="127467"/>
          </a:xfrm>
          <a:prstGeom prst="roundRect">
            <a:avLst/>
          </a:prstGeom>
          <a:solidFill>
            <a:srgbClr val="C59A00"/>
          </a:solidFill>
          <a:ln w="12700" cap="flat" cmpd="sng" algn="ctr">
            <a:solidFill>
              <a:srgbClr val="007838">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 name="Rectangle: Rounded Corners 62">
            <a:extLst>
              <a:ext uri="{FF2B5EF4-FFF2-40B4-BE49-F238E27FC236}">
                <a16:creationId xmlns:a16="http://schemas.microsoft.com/office/drawing/2014/main" id="{3656095F-4149-1FBA-4167-9EA671DC44EA}"/>
              </a:ext>
            </a:extLst>
          </p:cNvPr>
          <p:cNvSpPr/>
          <p:nvPr/>
        </p:nvSpPr>
        <p:spPr>
          <a:xfrm rot="20488534">
            <a:off x="-1270147" y="3064717"/>
            <a:ext cx="51825" cy="127467"/>
          </a:xfrm>
          <a:prstGeom prst="roundRect">
            <a:avLst/>
          </a:prstGeom>
          <a:solidFill>
            <a:srgbClr val="C59A00"/>
          </a:solidFill>
          <a:ln w="12700" cap="flat" cmpd="sng" algn="ctr">
            <a:solidFill>
              <a:srgbClr val="007838">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24" name="Rectangle: Rounded Corners 1023">
            <a:extLst>
              <a:ext uri="{FF2B5EF4-FFF2-40B4-BE49-F238E27FC236}">
                <a16:creationId xmlns:a16="http://schemas.microsoft.com/office/drawing/2014/main" id="{6C97A3AC-19FE-AD58-8761-4190D4F41517}"/>
              </a:ext>
            </a:extLst>
          </p:cNvPr>
          <p:cNvSpPr/>
          <p:nvPr/>
        </p:nvSpPr>
        <p:spPr>
          <a:xfrm rot="20256072">
            <a:off x="-1192805" y="3040498"/>
            <a:ext cx="51825" cy="127467"/>
          </a:xfrm>
          <a:prstGeom prst="roundRect">
            <a:avLst/>
          </a:prstGeom>
          <a:solidFill>
            <a:srgbClr val="C59A00"/>
          </a:solidFill>
          <a:ln w="12700" cap="flat" cmpd="sng" algn="ctr">
            <a:solidFill>
              <a:srgbClr val="007838">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25" name="Rectangle: Rounded Corners 1024">
            <a:extLst>
              <a:ext uri="{FF2B5EF4-FFF2-40B4-BE49-F238E27FC236}">
                <a16:creationId xmlns:a16="http://schemas.microsoft.com/office/drawing/2014/main" id="{70CBE5E4-7A58-AAD6-E2E9-37CB3C35CCA2}"/>
              </a:ext>
            </a:extLst>
          </p:cNvPr>
          <p:cNvSpPr/>
          <p:nvPr/>
        </p:nvSpPr>
        <p:spPr>
          <a:xfrm rot="14815550">
            <a:off x="-1305216" y="3297539"/>
            <a:ext cx="268788" cy="135759"/>
          </a:xfrm>
          <a:prstGeom prst="roundRect">
            <a:avLst/>
          </a:prstGeom>
          <a:solidFill>
            <a:srgbClr val="00788E"/>
          </a:solidFill>
          <a:ln w="19050" cap="flat" cmpd="sng" algn="ctr">
            <a:solidFill>
              <a:srgbClr val="007838">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1025">
            <a:extLst>
              <a:ext uri="{FF2B5EF4-FFF2-40B4-BE49-F238E27FC236}">
                <a16:creationId xmlns:a16="http://schemas.microsoft.com/office/drawing/2014/main" id="{D3AFDD58-B73B-B6E6-189B-1DE1372CA904}"/>
              </a:ext>
            </a:extLst>
          </p:cNvPr>
          <p:cNvPicPr>
            <a:picLocks noChangeAspect="1"/>
          </p:cNvPicPr>
          <p:nvPr/>
        </p:nvPicPr>
        <p:blipFill>
          <a:blip r:embed="rId12"/>
          <a:stretch>
            <a:fillRect/>
          </a:stretch>
        </p:blipFill>
        <p:spPr>
          <a:xfrm rot="21103847">
            <a:off x="-1503540" y="3021746"/>
            <a:ext cx="100921" cy="327993"/>
          </a:xfrm>
          <a:prstGeom prst="rect">
            <a:avLst/>
          </a:prstGeom>
        </p:spPr>
      </p:pic>
      <p:pic>
        <p:nvPicPr>
          <p:cNvPr id="1027" name="Picture 1026">
            <a:extLst>
              <a:ext uri="{FF2B5EF4-FFF2-40B4-BE49-F238E27FC236}">
                <a16:creationId xmlns:a16="http://schemas.microsoft.com/office/drawing/2014/main" id="{CA4B7B3A-25A7-BF45-9EE7-818D2F9B851D}"/>
              </a:ext>
            </a:extLst>
          </p:cNvPr>
          <p:cNvPicPr>
            <a:picLocks noChangeAspect="1"/>
          </p:cNvPicPr>
          <p:nvPr/>
        </p:nvPicPr>
        <p:blipFill>
          <a:blip r:embed="rId12"/>
          <a:stretch>
            <a:fillRect/>
          </a:stretch>
        </p:blipFill>
        <p:spPr>
          <a:xfrm rot="9563503">
            <a:off x="-1091782" y="2896236"/>
            <a:ext cx="96095" cy="312307"/>
          </a:xfrm>
          <a:prstGeom prst="rect">
            <a:avLst/>
          </a:prstGeom>
        </p:spPr>
      </p:pic>
      <p:pic>
        <p:nvPicPr>
          <p:cNvPr id="1029" name="Picture 1028">
            <a:extLst>
              <a:ext uri="{FF2B5EF4-FFF2-40B4-BE49-F238E27FC236}">
                <a16:creationId xmlns:a16="http://schemas.microsoft.com/office/drawing/2014/main" id="{1B55F1F4-5A55-9CE4-4294-D73775A32B85}"/>
              </a:ext>
            </a:extLst>
          </p:cNvPr>
          <p:cNvPicPr>
            <a:picLocks noChangeAspect="1"/>
          </p:cNvPicPr>
          <p:nvPr/>
        </p:nvPicPr>
        <p:blipFill>
          <a:blip r:embed="rId11"/>
          <a:stretch>
            <a:fillRect/>
          </a:stretch>
        </p:blipFill>
        <p:spPr>
          <a:xfrm rot="18508410">
            <a:off x="-1937426" y="2902307"/>
            <a:ext cx="303356" cy="239331"/>
          </a:xfrm>
          <a:prstGeom prst="rect">
            <a:avLst/>
          </a:prstGeom>
        </p:spPr>
      </p:pic>
      <p:cxnSp>
        <p:nvCxnSpPr>
          <p:cNvPr id="1030" name="Connector: Elbow 1029">
            <a:extLst>
              <a:ext uri="{FF2B5EF4-FFF2-40B4-BE49-F238E27FC236}">
                <a16:creationId xmlns:a16="http://schemas.microsoft.com/office/drawing/2014/main" id="{2BB690FA-32C9-EBD8-74C1-C5033A144818}"/>
              </a:ext>
            </a:extLst>
          </p:cNvPr>
          <p:cNvCxnSpPr>
            <a:cxnSpLocks/>
          </p:cNvCxnSpPr>
          <p:nvPr/>
        </p:nvCxnSpPr>
        <p:spPr>
          <a:xfrm rot="10800000" flipV="1">
            <a:off x="-1947193" y="-966192"/>
            <a:ext cx="8439588" cy="3600860"/>
          </a:xfrm>
          <a:prstGeom prst="bentConnector3">
            <a:avLst>
              <a:gd name="adj1" fmla="val 100906"/>
            </a:avLst>
          </a:prstGeom>
          <a:noFill/>
          <a:ln w="19050" cap="flat" cmpd="sng" algn="ctr">
            <a:solidFill>
              <a:srgbClr val="00BBC3"/>
            </a:solidFill>
            <a:prstDash val="lgDashDotDot"/>
            <a:miter lim="800000"/>
            <a:tailEnd type="triangle"/>
          </a:ln>
          <a:effectLst/>
        </p:spPr>
      </p:cxnSp>
      <p:pic>
        <p:nvPicPr>
          <p:cNvPr id="1031" name="Picture 1030">
            <a:extLst>
              <a:ext uri="{FF2B5EF4-FFF2-40B4-BE49-F238E27FC236}">
                <a16:creationId xmlns:a16="http://schemas.microsoft.com/office/drawing/2014/main" id="{F13797B3-2792-9AAE-6146-6702AF750753}"/>
              </a:ext>
            </a:extLst>
          </p:cNvPr>
          <p:cNvPicPr>
            <a:picLocks noChangeAspect="1"/>
          </p:cNvPicPr>
          <p:nvPr/>
        </p:nvPicPr>
        <p:blipFill>
          <a:blip r:embed="rId13"/>
          <a:stretch>
            <a:fillRect/>
          </a:stretch>
        </p:blipFill>
        <p:spPr>
          <a:xfrm>
            <a:off x="7286171" y="-1470434"/>
            <a:ext cx="1397797" cy="671343"/>
          </a:xfrm>
          <a:prstGeom prst="rect">
            <a:avLst/>
          </a:prstGeom>
        </p:spPr>
      </p:pic>
    </p:spTree>
    <p:extLst>
      <p:ext uri="{BB962C8B-B14F-4D97-AF65-F5344CB8AC3E}">
        <p14:creationId xmlns:p14="http://schemas.microsoft.com/office/powerpoint/2010/main" val="1147762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498D-18BD-984F-7DFC-69A43367766A}"/>
              </a:ext>
            </a:extLst>
          </p:cNvPr>
          <p:cNvSpPr txBox="1"/>
          <p:nvPr/>
        </p:nvSpPr>
        <p:spPr>
          <a:xfrm>
            <a:off x="944629" y="1119793"/>
            <a:ext cx="2482731"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3" name="TextBox 2">
            <a:extLst>
              <a:ext uri="{FF2B5EF4-FFF2-40B4-BE49-F238E27FC236}">
                <a16:creationId xmlns:a16="http://schemas.microsoft.com/office/drawing/2014/main" id="{7016F576-CD72-1A84-809C-FBB9CDF4911F}"/>
              </a:ext>
            </a:extLst>
          </p:cNvPr>
          <p:cNvSpPr txBox="1"/>
          <p:nvPr/>
        </p:nvSpPr>
        <p:spPr>
          <a:xfrm>
            <a:off x="1144156" y="1930554"/>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4" name="Straight Arrow Connector 13">
            <a:extLst>
              <a:ext uri="{FF2B5EF4-FFF2-40B4-BE49-F238E27FC236}">
                <a16:creationId xmlns:a16="http://schemas.microsoft.com/office/drawing/2014/main" id="{2FCB089B-9D68-F5D4-B2A2-452C00DAC0EB}"/>
              </a:ext>
            </a:extLst>
          </p:cNvPr>
          <p:cNvCxnSpPr>
            <a:stCxn id="2" idx="2"/>
            <a:endCxn id="3" idx="0"/>
          </p:cNvCxnSpPr>
          <p:nvPr/>
        </p:nvCxnSpPr>
        <p:spPr>
          <a:xfrm flipH="1">
            <a:off x="2179119" y="1489125"/>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59D377-350A-5DDF-7E62-623FB0554018}"/>
              </a:ext>
            </a:extLst>
          </p:cNvPr>
          <p:cNvSpPr txBox="1"/>
          <p:nvPr/>
        </p:nvSpPr>
        <p:spPr>
          <a:xfrm>
            <a:off x="816034" y="2756654"/>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6" name="TextBox 15">
            <a:extLst>
              <a:ext uri="{FF2B5EF4-FFF2-40B4-BE49-F238E27FC236}">
                <a16:creationId xmlns:a16="http://schemas.microsoft.com/office/drawing/2014/main" id="{EA9A8AD3-982E-97F5-FC01-9900CC12FBF2}"/>
              </a:ext>
            </a:extLst>
          </p:cNvPr>
          <p:cNvSpPr txBox="1"/>
          <p:nvPr/>
        </p:nvSpPr>
        <p:spPr>
          <a:xfrm>
            <a:off x="3894546" y="2760239"/>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8" name="TextBox 17">
            <a:extLst>
              <a:ext uri="{FF2B5EF4-FFF2-40B4-BE49-F238E27FC236}">
                <a16:creationId xmlns:a16="http://schemas.microsoft.com/office/drawing/2014/main" id="{380B4E13-2048-A1AF-0FCE-5B37441241EB}"/>
              </a:ext>
            </a:extLst>
          </p:cNvPr>
          <p:cNvSpPr txBox="1"/>
          <p:nvPr/>
        </p:nvSpPr>
        <p:spPr>
          <a:xfrm>
            <a:off x="1383973" y="4385313"/>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19" name="TextBox 18">
            <a:extLst>
              <a:ext uri="{FF2B5EF4-FFF2-40B4-BE49-F238E27FC236}">
                <a16:creationId xmlns:a16="http://schemas.microsoft.com/office/drawing/2014/main" id="{9ACBAA08-6121-814A-50AD-C0120AC5447F}"/>
              </a:ext>
            </a:extLst>
          </p:cNvPr>
          <p:cNvSpPr txBox="1"/>
          <p:nvPr/>
        </p:nvSpPr>
        <p:spPr>
          <a:xfrm>
            <a:off x="1230545" y="3564502"/>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20" name="TextBox 19">
            <a:extLst>
              <a:ext uri="{FF2B5EF4-FFF2-40B4-BE49-F238E27FC236}">
                <a16:creationId xmlns:a16="http://schemas.microsoft.com/office/drawing/2014/main" id="{43C88E94-0860-3487-B5C0-552AC6499B35}"/>
              </a:ext>
            </a:extLst>
          </p:cNvPr>
          <p:cNvSpPr txBox="1"/>
          <p:nvPr/>
        </p:nvSpPr>
        <p:spPr>
          <a:xfrm>
            <a:off x="1317295" y="5198450"/>
            <a:ext cx="1737399"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sp>
        <p:nvSpPr>
          <p:cNvPr id="21" name="TextBox 20">
            <a:extLst>
              <a:ext uri="{FF2B5EF4-FFF2-40B4-BE49-F238E27FC236}">
                <a16:creationId xmlns:a16="http://schemas.microsoft.com/office/drawing/2014/main" id="{F4923499-4183-1F6E-C53A-F9517EF7C3A3}"/>
              </a:ext>
            </a:extLst>
          </p:cNvPr>
          <p:cNvSpPr txBox="1"/>
          <p:nvPr/>
        </p:nvSpPr>
        <p:spPr>
          <a:xfrm>
            <a:off x="971011" y="6019261"/>
            <a:ext cx="2428998" cy="369332"/>
          </a:xfrm>
          <a:prstGeom prst="rect">
            <a:avLst/>
          </a:prstGeom>
          <a:solidFill>
            <a:schemeClr val="bg1">
              <a:lumMod val="85000"/>
            </a:schemeClr>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calculate median power</a:t>
            </a:r>
          </a:p>
        </p:txBody>
      </p:sp>
      <p:cxnSp>
        <p:nvCxnSpPr>
          <p:cNvPr id="23" name="Straight Arrow Connector 22">
            <a:extLst>
              <a:ext uri="{FF2B5EF4-FFF2-40B4-BE49-F238E27FC236}">
                <a16:creationId xmlns:a16="http://schemas.microsoft.com/office/drawing/2014/main" id="{583869C9-FC75-21B3-EB01-437B9D467D7B}"/>
              </a:ext>
            </a:extLst>
          </p:cNvPr>
          <p:cNvCxnSpPr>
            <a:stCxn id="3" idx="2"/>
            <a:endCxn id="15" idx="0"/>
          </p:cNvCxnSpPr>
          <p:nvPr/>
        </p:nvCxnSpPr>
        <p:spPr>
          <a:xfrm>
            <a:off x="2179119" y="2299886"/>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6E335-A143-3A48-8933-E61A0E519E8E}"/>
              </a:ext>
            </a:extLst>
          </p:cNvPr>
          <p:cNvCxnSpPr>
            <a:stCxn id="15" idx="2"/>
            <a:endCxn id="19" idx="0"/>
          </p:cNvCxnSpPr>
          <p:nvPr/>
        </p:nvCxnSpPr>
        <p:spPr>
          <a:xfrm flipH="1">
            <a:off x="2182120" y="3125986"/>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78C207-E238-2635-0DC2-1890539731E4}"/>
              </a:ext>
            </a:extLst>
          </p:cNvPr>
          <p:cNvCxnSpPr>
            <a:stCxn id="19" idx="2"/>
            <a:endCxn id="18" idx="0"/>
          </p:cNvCxnSpPr>
          <p:nvPr/>
        </p:nvCxnSpPr>
        <p:spPr>
          <a:xfrm>
            <a:off x="2182120" y="3933834"/>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1F1C75D-1720-5108-A4D7-FDB845730DFC}"/>
              </a:ext>
            </a:extLst>
          </p:cNvPr>
          <p:cNvCxnSpPr>
            <a:stCxn id="18" idx="2"/>
            <a:endCxn id="20" idx="0"/>
          </p:cNvCxnSpPr>
          <p:nvPr/>
        </p:nvCxnSpPr>
        <p:spPr>
          <a:xfrm>
            <a:off x="2185026" y="4754645"/>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8EE004A-9C88-D08A-22B2-8038354FD075}"/>
              </a:ext>
            </a:extLst>
          </p:cNvPr>
          <p:cNvCxnSpPr>
            <a:cxnSpLocks/>
            <a:stCxn id="20" idx="2"/>
            <a:endCxn id="21" idx="0"/>
          </p:cNvCxnSpPr>
          <p:nvPr/>
        </p:nvCxnSpPr>
        <p:spPr>
          <a:xfrm flipH="1">
            <a:off x="2185510" y="5567782"/>
            <a:ext cx="485"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B0FB05-CCA5-2604-A3B0-880CFD153067}"/>
              </a:ext>
            </a:extLst>
          </p:cNvPr>
          <p:cNvCxnSpPr>
            <a:stCxn id="15" idx="3"/>
            <a:endCxn id="16" idx="1"/>
          </p:cNvCxnSpPr>
          <p:nvPr/>
        </p:nvCxnSpPr>
        <p:spPr>
          <a:xfrm>
            <a:off x="3549796" y="2941320"/>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3557549-56A2-AC4B-228D-96F61976D64D}"/>
              </a:ext>
            </a:extLst>
          </p:cNvPr>
          <p:cNvCxnSpPr>
            <a:stCxn id="16" idx="0"/>
            <a:endCxn id="2" idx="3"/>
          </p:cNvCxnSpPr>
          <p:nvPr/>
        </p:nvCxnSpPr>
        <p:spPr>
          <a:xfrm rot="16200000" flipV="1">
            <a:off x="3072605" y="1659214"/>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06589B6-3C24-A32B-C1E1-A140F4E28FED}"/>
              </a:ext>
            </a:extLst>
          </p:cNvPr>
          <p:cNvSpPr/>
          <p:nvPr/>
        </p:nvSpPr>
        <p:spPr>
          <a:xfrm>
            <a:off x="6470087" y="1936232"/>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C0F9D71E-EBF0-7E65-3F75-B0BF33E7C82E}"/>
              </a:ext>
            </a:extLst>
          </p:cNvPr>
          <p:cNvSpPr/>
          <p:nvPr/>
        </p:nvSpPr>
        <p:spPr>
          <a:xfrm>
            <a:off x="5198299" y="1127467"/>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FBCA9C6-1CB3-AD50-ADCB-F886D996BA2E}"/>
              </a:ext>
            </a:extLst>
          </p:cNvPr>
          <p:cNvSpPr/>
          <p:nvPr/>
        </p:nvSpPr>
        <p:spPr>
          <a:xfrm>
            <a:off x="5186510" y="1936231"/>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6D70AF11-3EE1-F1CA-5634-FC2BAC5D4C7D}"/>
              </a:ext>
            </a:extLst>
          </p:cNvPr>
          <p:cNvSpPr/>
          <p:nvPr/>
        </p:nvSpPr>
        <p:spPr>
          <a:xfrm>
            <a:off x="6041686" y="1929521"/>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CE43BAF4-A28F-51E0-D97F-9D5CB69D94ED}"/>
              </a:ext>
            </a:extLst>
          </p:cNvPr>
          <p:cNvSpPr/>
          <p:nvPr/>
        </p:nvSpPr>
        <p:spPr>
          <a:xfrm>
            <a:off x="7485488" y="1121268"/>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9F656CC-1501-4777-4C45-E12DAE02BC14}"/>
              </a:ext>
            </a:extLst>
          </p:cNvPr>
          <p:cNvSpPr/>
          <p:nvPr/>
        </p:nvSpPr>
        <p:spPr>
          <a:xfrm>
            <a:off x="7482467" y="1933348"/>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3C154075-4D56-0EC0-97F3-A1F84A2C1FC3}"/>
              </a:ext>
            </a:extLst>
          </p:cNvPr>
          <p:cNvSpPr/>
          <p:nvPr/>
        </p:nvSpPr>
        <p:spPr>
          <a:xfrm>
            <a:off x="8465736" y="1929521"/>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004CD101-4764-BEB1-7815-7971661D86EE}"/>
              </a:ext>
            </a:extLst>
          </p:cNvPr>
          <p:cNvSpPr/>
          <p:nvPr/>
        </p:nvSpPr>
        <p:spPr>
          <a:xfrm>
            <a:off x="8043164" y="1931202"/>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46" name="Connector: Elbow 145">
            <a:extLst>
              <a:ext uri="{FF2B5EF4-FFF2-40B4-BE49-F238E27FC236}">
                <a16:creationId xmlns:a16="http://schemas.microsoft.com/office/drawing/2014/main" id="{CD5F9862-0DC5-35EF-06F6-F3195BFAECAC}"/>
              </a:ext>
            </a:extLst>
          </p:cNvPr>
          <p:cNvCxnSpPr>
            <a:cxnSpLocks/>
            <a:stCxn id="5" idx="3"/>
            <a:endCxn id="108" idx="1"/>
          </p:cNvCxnSpPr>
          <p:nvPr/>
        </p:nvCxnSpPr>
        <p:spPr>
          <a:xfrm flipV="1">
            <a:off x="7119333" y="1304459"/>
            <a:ext cx="366155" cy="16368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315726F-2F80-72C9-DE23-F7EB8CDC7E25}"/>
              </a:ext>
            </a:extLst>
          </p:cNvPr>
          <p:cNvCxnSpPr>
            <a:cxnSpLocks/>
            <a:stCxn id="101" idx="2"/>
            <a:endCxn id="103" idx="0"/>
          </p:cNvCxnSpPr>
          <p:nvPr/>
        </p:nvCxnSpPr>
        <p:spPr>
          <a:xfrm>
            <a:off x="5413467" y="1495503"/>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49E229C-716A-91B0-787E-C66BF3AF38E7}"/>
              </a:ext>
            </a:extLst>
          </p:cNvPr>
          <p:cNvCxnSpPr>
            <a:stCxn id="108" idx="2"/>
            <a:endCxn id="131" idx="0"/>
          </p:cNvCxnSpPr>
          <p:nvPr/>
        </p:nvCxnSpPr>
        <p:spPr>
          <a:xfrm>
            <a:off x="7817669" y="1487649"/>
            <a:ext cx="980248" cy="441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9760C715-D8E9-737B-D392-237E1E391965}"/>
              </a:ext>
            </a:extLst>
          </p:cNvPr>
          <p:cNvSpPr/>
          <p:nvPr/>
        </p:nvSpPr>
        <p:spPr>
          <a:xfrm>
            <a:off x="6228483" y="3567046"/>
            <a:ext cx="849436" cy="369161"/>
          </a:xfrm>
          <a:prstGeom prst="rect">
            <a:avLst/>
          </a:prstGeom>
          <a:solidFill>
            <a:schemeClr val="accent3">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3F87E410-7307-2EE9-6C04-897A57D360AA}"/>
              </a:ext>
            </a:extLst>
          </p:cNvPr>
          <p:cNvSpPr/>
          <p:nvPr/>
        </p:nvSpPr>
        <p:spPr>
          <a:xfrm>
            <a:off x="5563372" y="3566835"/>
            <a:ext cx="664362" cy="368036"/>
          </a:xfrm>
          <a:prstGeom prst="rect">
            <a:avLst/>
          </a:prstGeom>
          <a:solidFill>
            <a:schemeClr val="accent1">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A7C2489A-EB6E-B37E-0598-15E12DDC19DC}"/>
              </a:ext>
            </a:extLst>
          </p:cNvPr>
          <p:cNvSpPr/>
          <p:nvPr/>
        </p:nvSpPr>
        <p:spPr>
          <a:xfrm>
            <a:off x="7064942" y="3570276"/>
            <a:ext cx="430336" cy="365931"/>
          </a:xfrm>
          <a:prstGeom prst="rect">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2C52B24-E7EB-EB1B-F408-9EB6DCA0E593}"/>
              </a:ext>
            </a:extLst>
          </p:cNvPr>
          <p:cNvSpPr/>
          <p:nvPr/>
        </p:nvSpPr>
        <p:spPr>
          <a:xfrm>
            <a:off x="9123866" y="3567885"/>
            <a:ext cx="664362" cy="365949"/>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FD9118C4-CBEA-6702-5FB4-DE97B3E707C4}"/>
              </a:ext>
            </a:extLst>
          </p:cNvPr>
          <p:cNvSpPr/>
          <p:nvPr/>
        </p:nvSpPr>
        <p:spPr>
          <a:xfrm>
            <a:off x="10201707" y="3563754"/>
            <a:ext cx="849436" cy="365931"/>
          </a:xfrm>
          <a:prstGeom prst="rect">
            <a:avLst/>
          </a:prstGeom>
          <a:solidFill>
            <a:srgbClr val="3B6BF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3B703057-B23D-AB26-278D-1604466A56A9}"/>
              </a:ext>
            </a:extLst>
          </p:cNvPr>
          <p:cNvSpPr/>
          <p:nvPr/>
        </p:nvSpPr>
        <p:spPr>
          <a:xfrm>
            <a:off x="9784009" y="3563755"/>
            <a:ext cx="430336" cy="365931"/>
          </a:xfrm>
          <a:prstGeom prst="rect">
            <a:avLst/>
          </a:prstGeom>
          <a:solidFill>
            <a:srgbClr val="00C45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70" name="Straight Connector 169">
            <a:extLst>
              <a:ext uri="{FF2B5EF4-FFF2-40B4-BE49-F238E27FC236}">
                <a16:creationId xmlns:a16="http://schemas.microsoft.com/office/drawing/2014/main" id="{EB16BA21-70E7-CF52-339F-A01E9CD75378}"/>
              </a:ext>
            </a:extLst>
          </p:cNvPr>
          <p:cNvCxnSpPr>
            <a:cxnSpLocks/>
          </p:cNvCxnSpPr>
          <p:nvPr/>
        </p:nvCxnSpPr>
        <p:spPr>
          <a:xfrm>
            <a:off x="7468597" y="2314503"/>
            <a:ext cx="6493" cy="1240169"/>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E47614B-ED05-AB33-074D-D0DBCF32CCB7}"/>
              </a:ext>
            </a:extLst>
          </p:cNvPr>
          <p:cNvCxnSpPr>
            <a:cxnSpLocks/>
          </p:cNvCxnSpPr>
          <p:nvPr/>
        </p:nvCxnSpPr>
        <p:spPr>
          <a:xfrm>
            <a:off x="9124410" y="2307049"/>
            <a:ext cx="7211" cy="126322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4EE721AA-3066-6149-25E9-38F3CD8A34AF}"/>
              </a:ext>
            </a:extLst>
          </p:cNvPr>
          <p:cNvSpPr/>
          <p:nvPr/>
        </p:nvSpPr>
        <p:spPr>
          <a:xfrm>
            <a:off x="7507225" y="4390917"/>
            <a:ext cx="849436" cy="363789"/>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129B0037-83BB-4F83-5A03-C25B9F946C1A}"/>
              </a:ext>
            </a:extLst>
          </p:cNvPr>
          <p:cNvSpPr/>
          <p:nvPr/>
        </p:nvSpPr>
        <p:spPr>
          <a:xfrm>
            <a:off x="8476229" y="4389463"/>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977B31C4-0B84-851D-8637-B863C0EC7215}"/>
              </a:ext>
            </a:extLst>
          </p:cNvPr>
          <p:cNvSpPr/>
          <p:nvPr/>
        </p:nvSpPr>
        <p:spPr>
          <a:xfrm>
            <a:off x="8071954" y="4389307"/>
            <a:ext cx="430336" cy="366381"/>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04E49959-38E1-2A80-BE27-7D65911B5537}"/>
              </a:ext>
            </a:extLst>
          </p:cNvPr>
          <p:cNvSpPr/>
          <p:nvPr/>
        </p:nvSpPr>
        <p:spPr>
          <a:xfrm>
            <a:off x="6212313" y="4393661"/>
            <a:ext cx="873630" cy="359457"/>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9DB28824-FB85-14B3-F347-3CBDCDB6A2DA}"/>
              </a:ext>
            </a:extLst>
          </p:cNvPr>
          <p:cNvSpPr/>
          <p:nvPr/>
        </p:nvSpPr>
        <p:spPr>
          <a:xfrm>
            <a:off x="5544668" y="4393661"/>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B6D343DA-8FD8-CE0A-84FB-9C6B52C479E2}"/>
              </a:ext>
            </a:extLst>
          </p:cNvPr>
          <p:cNvSpPr/>
          <p:nvPr/>
        </p:nvSpPr>
        <p:spPr>
          <a:xfrm>
            <a:off x="7089920" y="4389042"/>
            <a:ext cx="430336" cy="365932"/>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951B2B89-ACF1-B2E1-3572-5AA05C2928AA}"/>
              </a:ext>
            </a:extLst>
          </p:cNvPr>
          <p:cNvSpPr/>
          <p:nvPr/>
        </p:nvSpPr>
        <p:spPr>
          <a:xfrm>
            <a:off x="9139841" y="4391490"/>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D0C99427-49AD-406C-FB1B-17065F27F362}"/>
              </a:ext>
            </a:extLst>
          </p:cNvPr>
          <p:cNvSpPr/>
          <p:nvPr/>
        </p:nvSpPr>
        <p:spPr>
          <a:xfrm>
            <a:off x="10234539" y="4389061"/>
            <a:ext cx="849436" cy="359457"/>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BC94564F-FB43-5767-8658-63EB092129E6}"/>
              </a:ext>
            </a:extLst>
          </p:cNvPr>
          <p:cNvSpPr/>
          <p:nvPr/>
        </p:nvSpPr>
        <p:spPr>
          <a:xfrm>
            <a:off x="9804203" y="4389061"/>
            <a:ext cx="430336" cy="361734"/>
          </a:xfrm>
          <a:prstGeom prst="rect">
            <a:avLst/>
          </a:prstGeom>
          <a:solidFill>
            <a:srgbClr val="3FDF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027CE4A0-F24D-489D-1294-CBFDBE173A28}"/>
              </a:ext>
            </a:extLst>
          </p:cNvPr>
          <p:cNvSpPr/>
          <p:nvPr/>
        </p:nvSpPr>
        <p:spPr>
          <a:xfrm>
            <a:off x="7524320" y="5201669"/>
            <a:ext cx="849436" cy="363789"/>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D9328F38-EBBA-88F7-9AB5-20ADB2485C81}"/>
              </a:ext>
            </a:extLst>
          </p:cNvPr>
          <p:cNvSpPr/>
          <p:nvPr/>
        </p:nvSpPr>
        <p:spPr>
          <a:xfrm>
            <a:off x="8511778" y="5204127"/>
            <a:ext cx="628063"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93C0598B-C84A-723B-3AD0-8F376A341099}"/>
              </a:ext>
            </a:extLst>
          </p:cNvPr>
          <p:cNvSpPr/>
          <p:nvPr/>
        </p:nvSpPr>
        <p:spPr>
          <a:xfrm>
            <a:off x="8088702" y="5201401"/>
            <a:ext cx="430336" cy="366381"/>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87407F8-EDC5-2272-3A39-500B58FC3213}"/>
              </a:ext>
            </a:extLst>
          </p:cNvPr>
          <p:cNvSpPr/>
          <p:nvPr/>
        </p:nvSpPr>
        <p:spPr>
          <a:xfrm>
            <a:off x="10415636" y="4391490"/>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91" name="Straight Connector 190">
            <a:extLst>
              <a:ext uri="{FF2B5EF4-FFF2-40B4-BE49-F238E27FC236}">
                <a16:creationId xmlns:a16="http://schemas.microsoft.com/office/drawing/2014/main" id="{4AA2B732-B114-5F18-2137-AF6CCC404C8F}"/>
              </a:ext>
            </a:extLst>
          </p:cNvPr>
          <p:cNvCxnSpPr>
            <a:cxnSpLocks/>
          </p:cNvCxnSpPr>
          <p:nvPr/>
        </p:nvCxnSpPr>
        <p:spPr>
          <a:xfrm>
            <a:off x="7520256" y="4754974"/>
            <a:ext cx="0" cy="449137"/>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D1B36BE-3A6C-3A70-797D-23763C3803F1}"/>
              </a:ext>
            </a:extLst>
          </p:cNvPr>
          <p:cNvCxnSpPr>
            <a:cxnSpLocks/>
          </p:cNvCxnSpPr>
          <p:nvPr/>
        </p:nvCxnSpPr>
        <p:spPr>
          <a:xfrm>
            <a:off x="9139841" y="4761509"/>
            <a:ext cx="0" cy="436941"/>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391DE251-A39D-90F7-B674-AC408F084FEA}"/>
              </a:ext>
            </a:extLst>
          </p:cNvPr>
          <p:cNvSpPr/>
          <p:nvPr/>
        </p:nvSpPr>
        <p:spPr>
          <a:xfrm>
            <a:off x="8287122" y="6178216"/>
            <a:ext cx="86634" cy="45719"/>
          </a:xfrm>
          <a:prstGeom prst="rect">
            <a:avLst/>
          </a:prstGeom>
          <a:solidFill>
            <a:srgbClr val="004D5C"/>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9C0453A2-2601-12A4-75F0-ECC9AB2A0F62}"/>
              </a:ext>
            </a:extLst>
          </p:cNvPr>
          <p:cNvSpPr/>
          <p:nvPr/>
        </p:nvSpPr>
        <p:spPr>
          <a:xfrm>
            <a:off x="8277339" y="6173393"/>
            <a:ext cx="106199" cy="45719"/>
          </a:xfrm>
          <a:prstGeom prst="rect">
            <a:avLst/>
          </a:prstGeom>
          <a:solidFill>
            <a:srgbClr val="00849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2442E787-51FF-994E-1C45-23A33BCDC6DC}"/>
              </a:ext>
            </a:extLst>
          </p:cNvPr>
          <p:cNvSpPr/>
          <p:nvPr/>
        </p:nvSpPr>
        <p:spPr>
          <a:xfrm>
            <a:off x="8213870" y="6083393"/>
            <a:ext cx="180000" cy="180000"/>
          </a:xfrm>
          <a:prstGeom prst="rect">
            <a:avLst/>
          </a:prstGeom>
          <a:solidFill>
            <a:srgbClr val="00708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8" name="Rectangle 257">
            <a:extLst>
              <a:ext uri="{FF2B5EF4-FFF2-40B4-BE49-F238E27FC236}">
                <a16:creationId xmlns:a16="http://schemas.microsoft.com/office/drawing/2014/main" id="{A8B0D7BB-3A98-2D9A-80F3-1ED09DEE31EA}"/>
              </a:ext>
            </a:extLst>
          </p:cNvPr>
          <p:cNvSpPr/>
          <p:nvPr/>
        </p:nvSpPr>
        <p:spPr>
          <a:xfrm>
            <a:off x="7481210" y="3566835"/>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EF7F2442-2F64-815F-E068-3C48C1B9742C}"/>
              </a:ext>
            </a:extLst>
          </p:cNvPr>
          <p:cNvSpPr/>
          <p:nvPr/>
        </p:nvSpPr>
        <p:spPr>
          <a:xfrm>
            <a:off x="8459674" y="3567453"/>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6E8CD7BD-7722-C2C9-46EA-29BC6BE36A6A}"/>
              </a:ext>
            </a:extLst>
          </p:cNvPr>
          <p:cNvSpPr/>
          <p:nvPr/>
        </p:nvSpPr>
        <p:spPr>
          <a:xfrm>
            <a:off x="8043536" y="3570593"/>
            <a:ext cx="430336" cy="363241"/>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68A9AA2-FBFC-5767-CF57-3DA6829E02AE}"/>
              </a:ext>
            </a:extLst>
          </p:cNvPr>
          <p:cNvSpPr txBox="1"/>
          <p:nvPr/>
        </p:nvSpPr>
        <p:spPr>
          <a:xfrm>
            <a:off x="5382896" y="2756654"/>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6" name="Straight Arrow Connector 5">
            <a:extLst>
              <a:ext uri="{FF2B5EF4-FFF2-40B4-BE49-F238E27FC236}">
                <a16:creationId xmlns:a16="http://schemas.microsoft.com/office/drawing/2014/main" id="{989D707D-631A-95D1-667D-C2328B600D7E}"/>
              </a:ext>
            </a:extLst>
          </p:cNvPr>
          <p:cNvCxnSpPr>
            <a:cxnSpLocks/>
            <a:endCxn id="5" idx="0"/>
          </p:cNvCxnSpPr>
          <p:nvPr/>
        </p:nvCxnSpPr>
        <p:spPr>
          <a:xfrm>
            <a:off x="6251115"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D517F5F9-0972-1F49-EFAC-D70AC95AA76A}"/>
              </a:ext>
            </a:extLst>
          </p:cNvPr>
          <p:cNvSpPr/>
          <p:nvPr/>
        </p:nvSpPr>
        <p:spPr>
          <a:xfrm rot="5400000">
            <a:off x="6180284" y="2186700"/>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ight Brace 7">
            <a:extLst>
              <a:ext uri="{FF2B5EF4-FFF2-40B4-BE49-F238E27FC236}">
                <a16:creationId xmlns:a16="http://schemas.microsoft.com/office/drawing/2014/main" id="{4CD0C04F-1334-49C8-6F65-56E6754B8295}"/>
              </a:ext>
            </a:extLst>
          </p:cNvPr>
          <p:cNvSpPr/>
          <p:nvPr/>
        </p:nvSpPr>
        <p:spPr>
          <a:xfrm rot="5400000">
            <a:off x="8503699" y="1873404"/>
            <a:ext cx="149269" cy="1056932"/>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C0B447D-09BE-3BD3-3734-5B0DF69B581B}"/>
              </a:ext>
            </a:extLst>
          </p:cNvPr>
          <p:cNvSpPr/>
          <p:nvPr/>
        </p:nvSpPr>
        <p:spPr>
          <a:xfrm>
            <a:off x="6027900" y="323513"/>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F5D5D8B-0001-CA81-D4C6-9146E014BEEB}"/>
              </a:ext>
            </a:extLst>
          </p:cNvPr>
          <p:cNvSpPr/>
          <p:nvPr/>
        </p:nvSpPr>
        <p:spPr>
          <a:xfrm>
            <a:off x="5199921" y="323513"/>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93EC283-8EC4-2961-28F0-47D9676D7CE3}"/>
              </a:ext>
            </a:extLst>
          </p:cNvPr>
          <p:cNvSpPr txBox="1"/>
          <p:nvPr/>
        </p:nvSpPr>
        <p:spPr>
          <a:xfrm>
            <a:off x="7707809" y="2765515"/>
            <a:ext cx="170623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&gt; ½ window size</a:t>
            </a:r>
          </a:p>
        </p:txBody>
      </p:sp>
      <p:cxnSp>
        <p:nvCxnSpPr>
          <p:cNvPr id="13" name="Straight Arrow Connector 12">
            <a:extLst>
              <a:ext uri="{FF2B5EF4-FFF2-40B4-BE49-F238E27FC236}">
                <a16:creationId xmlns:a16="http://schemas.microsoft.com/office/drawing/2014/main" id="{B6836AF5-7162-DFCF-717C-BC10906BE0DC}"/>
              </a:ext>
            </a:extLst>
          </p:cNvPr>
          <p:cNvCxnSpPr>
            <a:cxnSpLocks/>
          </p:cNvCxnSpPr>
          <p:nvPr/>
        </p:nvCxnSpPr>
        <p:spPr>
          <a:xfrm>
            <a:off x="8560927" y="2536031"/>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1948475-E792-B76D-4E53-E8EEE3E93982}"/>
              </a:ext>
            </a:extLst>
          </p:cNvPr>
          <p:cNvSpPr/>
          <p:nvPr/>
        </p:nvSpPr>
        <p:spPr>
          <a:xfrm>
            <a:off x="5411497" y="-1640826"/>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DCAD230-8A50-37D0-4544-29BE8B358BAA}"/>
              </a:ext>
            </a:extLst>
          </p:cNvPr>
          <p:cNvSpPr/>
          <p:nvPr/>
        </p:nvSpPr>
        <p:spPr>
          <a:xfrm>
            <a:off x="7056419" y="-1456160"/>
            <a:ext cx="812528" cy="369332"/>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9FD8492-C67C-75DD-65F9-290F64FC7233}"/>
              </a:ext>
            </a:extLst>
          </p:cNvPr>
          <p:cNvSpPr/>
          <p:nvPr/>
        </p:nvSpPr>
        <p:spPr>
          <a:xfrm>
            <a:off x="7862323" y="-1266875"/>
            <a:ext cx="825773" cy="369332"/>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F48E2F7-F065-DD9E-C60F-F88687185BDC}"/>
              </a:ext>
            </a:extLst>
          </p:cNvPr>
          <p:cNvSpPr/>
          <p:nvPr/>
        </p:nvSpPr>
        <p:spPr>
          <a:xfrm>
            <a:off x="8692510" y="-1081808"/>
            <a:ext cx="819151" cy="369332"/>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902D97AF-F61B-8807-BBDF-7A368B06E63F}"/>
              </a:ext>
            </a:extLst>
          </p:cNvPr>
          <p:cNvSpPr/>
          <p:nvPr/>
        </p:nvSpPr>
        <p:spPr>
          <a:xfrm>
            <a:off x="9516075" y="-892956"/>
            <a:ext cx="814735" cy="363226"/>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E106424-7E0F-2083-B5D6-00090ADFBB8C}"/>
              </a:ext>
            </a:extLst>
          </p:cNvPr>
          <p:cNvSpPr/>
          <p:nvPr/>
        </p:nvSpPr>
        <p:spPr>
          <a:xfrm>
            <a:off x="8688096" y="-892956"/>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884B1D9D-7611-F2DF-B61F-2213DDDF803C}"/>
              </a:ext>
            </a:extLst>
          </p:cNvPr>
          <p:cNvSpPr/>
          <p:nvPr/>
        </p:nvSpPr>
        <p:spPr>
          <a:xfrm>
            <a:off x="6237269" y="-1460747"/>
            <a:ext cx="814735" cy="368036"/>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A0B9DA5-1D8C-3634-A731-663BDA4B63EB}"/>
              </a:ext>
            </a:extLst>
          </p:cNvPr>
          <p:cNvSpPr/>
          <p:nvPr/>
        </p:nvSpPr>
        <p:spPr>
          <a:xfrm>
            <a:off x="7049796" y="-1266716"/>
            <a:ext cx="819151" cy="368036"/>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FB84CA8-89A4-3876-A9FC-EE5F262AD332}"/>
              </a:ext>
            </a:extLst>
          </p:cNvPr>
          <p:cNvSpPr/>
          <p:nvPr/>
        </p:nvSpPr>
        <p:spPr>
          <a:xfrm>
            <a:off x="7873362" y="-1082241"/>
            <a:ext cx="808112"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Left Brace 47">
            <a:extLst>
              <a:ext uri="{FF2B5EF4-FFF2-40B4-BE49-F238E27FC236}">
                <a16:creationId xmlns:a16="http://schemas.microsoft.com/office/drawing/2014/main" id="{16DCC1DF-5157-0CC3-EEB2-D2D59EFA2639}"/>
              </a:ext>
            </a:extLst>
          </p:cNvPr>
          <p:cNvSpPr/>
          <p:nvPr/>
        </p:nvSpPr>
        <p:spPr>
          <a:xfrm rot="5400000">
            <a:off x="6128700" y="-2646687"/>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84072284-865D-0CE4-0284-98025A855AEC}"/>
              </a:ext>
            </a:extLst>
          </p:cNvPr>
          <p:cNvSpPr txBox="1"/>
          <p:nvPr/>
        </p:nvSpPr>
        <p:spPr>
          <a:xfrm>
            <a:off x="5805900" y="-2363502"/>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FC016A18-B237-FB2B-374C-B85FAAF4B983}"/>
              </a:ext>
            </a:extLst>
          </p:cNvPr>
          <p:cNvSpPr txBox="1"/>
          <p:nvPr/>
        </p:nvSpPr>
        <p:spPr>
          <a:xfrm>
            <a:off x="5377260" y="-1502355"/>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51" name="TextBox 50">
            <a:extLst>
              <a:ext uri="{FF2B5EF4-FFF2-40B4-BE49-F238E27FC236}">
                <a16:creationId xmlns:a16="http://schemas.microsoft.com/office/drawing/2014/main" id="{0E411B23-73E6-959D-51BE-323C876E997B}"/>
              </a:ext>
            </a:extLst>
          </p:cNvPr>
          <p:cNvSpPr txBox="1"/>
          <p:nvPr/>
        </p:nvSpPr>
        <p:spPr>
          <a:xfrm>
            <a:off x="6212094" y="-1318910"/>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52" name="TextBox 51">
            <a:extLst>
              <a:ext uri="{FF2B5EF4-FFF2-40B4-BE49-F238E27FC236}">
                <a16:creationId xmlns:a16="http://schemas.microsoft.com/office/drawing/2014/main" id="{A6C2FC24-BBA5-2D13-1FCA-32D91797A56A}"/>
              </a:ext>
            </a:extLst>
          </p:cNvPr>
          <p:cNvSpPr txBox="1"/>
          <p:nvPr/>
        </p:nvSpPr>
        <p:spPr>
          <a:xfrm>
            <a:off x="7010233" y="-1115378"/>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53" name="TextBox 52">
            <a:extLst>
              <a:ext uri="{FF2B5EF4-FFF2-40B4-BE49-F238E27FC236}">
                <a16:creationId xmlns:a16="http://schemas.microsoft.com/office/drawing/2014/main" id="{E089BB50-56B0-97D7-D1BE-7047E5F7A385}"/>
              </a:ext>
            </a:extLst>
          </p:cNvPr>
          <p:cNvSpPr txBox="1"/>
          <p:nvPr/>
        </p:nvSpPr>
        <p:spPr>
          <a:xfrm>
            <a:off x="7838072" y="-929038"/>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54" name="TextBox 53">
            <a:extLst>
              <a:ext uri="{FF2B5EF4-FFF2-40B4-BE49-F238E27FC236}">
                <a16:creationId xmlns:a16="http://schemas.microsoft.com/office/drawing/2014/main" id="{2D97ED25-E550-BA59-AA9D-6068FFCAE6E9}"/>
              </a:ext>
            </a:extLst>
          </p:cNvPr>
          <p:cNvSpPr txBox="1"/>
          <p:nvPr/>
        </p:nvSpPr>
        <p:spPr>
          <a:xfrm>
            <a:off x="8665911" y="-767471"/>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sp>
        <p:nvSpPr>
          <p:cNvPr id="9" name="Rectangle 8">
            <a:extLst>
              <a:ext uri="{FF2B5EF4-FFF2-40B4-BE49-F238E27FC236}">
                <a16:creationId xmlns:a16="http://schemas.microsoft.com/office/drawing/2014/main" id="{13AFF980-6EF1-C810-51A7-CA3F7CF9E249}"/>
              </a:ext>
            </a:extLst>
          </p:cNvPr>
          <p:cNvSpPr/>
          <p:nvPr/>
        </p:nvSpPr>
        <p:spPr>
          <a:xfrm>
            <a:off x="7520256" y="6007306"/>
            <a:ext cx="522908" cy="363789"/>
          </a:xfrm>
          <a:prstGeom prst="rect">
            <a:avLst/>
          </a:prstGeom>
          <a:solidFill>
            <a:srgbClr val="004D5C">
              <a:alpha val="10000"/>
            </a:srgbClr>
          </a:solidFill>
          <a:ln w="19050">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2FB9C4D-7B9E-BF1C-58DD-7A8B47053CBF}"/>
              </a:ext>
            </a:extLst>
          </p:cNvPr>
          <p:cNvSpPr/>
          <p:nvPr/>
        </p:nvSpPr>
        <p:spPr>
          <a:xfrm>
            <a:off x="8472946" y="6009764"/>
            <a:ext cx="664362" cy="361332"/>
          </a:xfrm>
          <a:prstGeom prst="rect">
            <a:avLst/>
          </a:prstGeom>
          <a:solidFill>
            <a:srgbClr val="00849E">
              <a:alpha val="10000"/>
            </a:srgbClr>
          </a:solidFill>
          <a:ln w="19050">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7B69B4E-A3E3-FC1D-FD12-2DF8183F3C8B}"/>
              </a:ext>
            </a:extLst>
          </p:cNvPr>
          <p:cNvSpPr/>
          <p:nvPr/>
        </p:nvSpPr>
        <p:spPr>
          <a:xfrm>
            <a:off x="8049870" y="6007038"/>
            <a:ext cx="430336" cy="366381"/>
          </a:xfrm>
          <a:prstGeom prst="rect">
            <a:avLst/>
          </a:prstGeom>
          <a:solidFill>
            <a:srgbClr val="007086">
              <a:alpha val="10000"/>
            </a:srgbClr>
          </a:solidFill>
          <a:ln w="19050">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751376B-0A78-668F-6949-9BBC059B1B92}"/>
              </a:ext>
            </a:extLst>
          </p:cNvPr>
          <p:cNvSpPr txBox="1"/>
          <p:nvPr/>
        </p:nvSpPr>
        <p:spPr>
          <a:xfrm>
            <a:off x="875881" y="7734160"/>
            <a:ext cx="1367875"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thresholding</a:t>
            </a:r>
          </a:p>
        </p:txBody>
      </p:sp>
      <p:sp>
        <p:nvSpPr>
          <p:cNvPr id="26" name="TextBox 25">
            <a:extLst>
              <a:ext uri="{FF2B5EF4-FFF2-40B4-BE49-F238E27FC236}">
                <a16:creationId xmlns:a16="http://schemas.microsoft.com/office/drawing/2014/main" id="{C00B5E9F-E511-42F5-0D2A-39F2E5F3427A}"/>
              </a:ext>
            </a:extLst>
          </p:cNvPr>
          <p:cNvSpPr txBox="1"/>
          <p:nvPr/>
        </p:nvSpPr>
        <p:spPr>
          <a:xfrm>
            <a:off x="4327353" y="7734127"/>
            <a:ext cx="1084143" cy="369332"/>
          </a:xfrm>
          <a:prstGeom prst="rect">
            <a:avLst/>
          </a:prstGeom>
          <a:no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a:t>
            </a:r>
          </a:p>
        </p:txBody>
      </p:sp>
      <p:cxnSp>
        <p:nvCxnSpPr>
          <p:cNvPr id="28" name="Straight Arrow Connector 27">
            <a:extLst>
              <a:ext uri="{FF2B5EF4-FFF2-40B4-BE49-F238E27FC236}">
                <a16:creationId xmlns:a16="http://schemas.microsoft.com/office/drawing/2014/main" id="{521D98F6-AE2D-C1FF-E95B-14CF6C3C2836}"/>
              </a:ext>
            </a:extLst>
          </p:cNvPr>
          <p:cNvCxnSpPr>
            <a:cxnSpLocks/>
            <a:stCxn id="26" idx="1"/>
          </p:cNvCxnSpPr>
          <p:nvPr/>
        </p:nvCxnSpPr>
        <p:spPr>
          <a:xfrm flipH="1">
            <a:off x="2243756" y="7918793"/>
            <a:ext cx="2083597" cy="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AA5C128-5C2C-718E-6968-27928628E257}"/>
              </a:ext>
            </a:extLst>
          </p:cNvPr>
          <p:cNvCxnSpPr>
            <a:cxnSpLocks/>
          </p:cNvCxnSpPr>
          <p:nvPr/>
        </p:nvCxnSpPr>
        <p:spPr>
          <a:xfrm>
            <a:off x="8579145" y="3127747"/>
            <a:ext cx="0" cy="44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1118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1FC947-E874-5193-D54B-15348FB1EC70}"/>
              </a:ext>
            </a:extLst>
          </p:cNvPr>
          <p:cNvSpPr/>
          <p:nvPr/>
        </p:nvSpPr>
        <p:spPr>
          <a:xfrm>
            <a:off x="5414174" y="1840248"/>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BFE44F0-D845-A70D-2249-E620D1898676}"/>
              </a:ext>
            </a:extLst>
          </p:cNvPr>
          <p:cNvSpPr/>
          <p:nvPr/>
        </p:nvSpPr>
        <p:spPr>
          <a:xfrm>
            <a:off x="7059096" y="2024914"/>
            <a:ext cx="812528" cy="369332"/>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571EB7E3-9AB2-3AEA-97F1-F9E841B79FAE}"/>
              </a:ext>
            </a:extLst>
          </p:cNvPr>
          <p:cNvSpPr/>
          <p:nvPr/>
        </p:nvSpPr>
        <p:spPr>
          <a:xfrm>
            <a:off x="7865000" y="2214199"/>
            <a:ext cx="825773" cy="369332"/>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6266110-BF0D-94BE-AFE6-C5C3FCBDF7BD}"/>
              </a:ext>
            </a:extLst>
          </p:cNvPr>
          <p:cNvSpPr/>
          <p:nvPr/>
        </p:nvSpPr>
        <p:spPr>
          <a:xfrm>
            <a:off x="8695187" y="2399266"/>
            <a:ext cx="819151" cy="369332"/>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611B98C-90A6-8BB3-0518-6ACE37B5AA17}"/>
              </a:ext>
            </a:extLst>
          </p:cNvPr>
          <p:cNvSpPr/>
          <p:nvPr/>
        </p:nvSpPr>
        <p:spPr>
          <a:xfrm>
            <a:off x="9518752" y="2588118"/>
            <a:ext cx="814735" cy="363226"/>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09CD45B-A216-C69E-B30F-424F86A584D6}"/>
              </a:ext>
            </a:extLst>
          </p:cNvPr>
          <p:cNvSpPr/>
          <p:nvPr/>
        </p:nvSpPr>
        <p:spPr>
          <a:xfrm>
            <a:off x="8690773" y="2588118"/>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B1FBEC6-7443-FD67-5128-A09AC50DFF48}"/>
              </a:ext>
            </a:extLst>
          </p:cNvPr>
          <p:cNvSpPr/>
          <p:nvPr/>
        </p:nvSpPr>
        <p:spPr>
          <a:xfrm>
            <a:off x="6239946" y="2020327"/>
            <a:ext cx="814735" cy="368036"/>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0B2BFB5-7022-98EA-F6D4-4F72100265E6}"/>
              </a:ext>
            </a:extLst>
          </p:cNvPr>
          <p:cNvSpPr/>
          <p:nvPr/>
        </p:nvSpPr>
        <p:spPr>
          <a:xfrm>
            <a:off x="7052473" y="2214358"/>
            <a:ext cx="819151" cy="368036"/>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799190-C035-5C06-FDB5-8E1E53B6494C}"/>
              </a:ext>
            </a:extLst>
          </p:cNvPr>
          <p:cNvSpPr/>
          <p:nvPr/>
        </p:nvSpPr>
        <p:spPr>
          <a:xfrm>
            <a:off x="7876039" y="2398833"/>
            <a:ext cx="808112"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Left Brace 12">
            <a:extLst>
              <a:ext uri="{FF2B5EF4-FFF2-40B4-BE49-F238E27FC236}">
                <a16:creationId xmlns:a16="http://schemas.microsoft.com/office/drawing/2014/main" id="{A6455B6C-8394-B199-6C02-B763ABBFF8A6}"/>
              </a:ext>
            </a:extLst>
          </p:cNvPr>
          <p:cNvSpPr/>
          <p:nvPr/>
        </p:nvSpPr>
        <p:spPr>
          <a:xfrm rot="5400000">
            <a:off x="6131377" y="834387"/>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F4B74AE-BE6E-61A6-D6E4-59B7CC3AE20E}"/>
              </a:ext>
            </a:extLst>
          </p:cNvPr>
          <p:cNvSpPr txBox="1"/>
          <p:nvPr/>
        </p:nvSpPr>
        <p:spPr>
          <a:xfrm>
            <a:off x="5808577" y="1117572"/>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BF53809-84B1-0AB2-24A9-CD02D02FE752}"/>
              </a:ext>
            </a:extLst>
          </p:cNvPr>
          <p:cNvSpPr/>
          <p:nvPr/>
        </p:nvSpPr>
        <p:spPr>
          <a:xfrm>
            <a:off x="8632164" y="9204729"/>
            <a:ext cx="372548" cy="36933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0BA2D74-19BF-52E7-D1B1-97AE18C1F72C}"/>
              </a:ext>
            </a:extLst>
          </p:cNvPr>
          <p:cNvSpPr/>
          <p:nvPr/>
        </p:nvSpPr>
        <p:spPr>
          <a:xfrm>
            <a:off x="7360376" y="8395964"/>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79AB46AA-BD3F-5B34-871E-6FACCF5621DB}"/>
              </a:ext>
            </a:extLst>
          </p:cNvPr>
          <p:cNvSpPr/>
          <p:nvPr/>
        </p:nvSpPr>
        <p:spPr>
          <a:xfrm>
            <a:off x="7348587" y="9204728"/>
            <a:ext cx="849436" cy="370817"/>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12A69E9B-1092-FA9A-1834-C6EA695C609B}"/>
              </a:ext>
            </a:extLst>
          </p:cNvPr>
          <p:cNvSpPr/>
          <p:nvPr/>
        </p:nvSpPr>
        <p:spPr>
          <a:xfrm>
            <a:off x="8203763" y="9198018"/>
            <a:ext cx="430336" cy="377528"/>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9592020C-8DD7-6909-0E17-D221FC9A08F2}"/>
              </a:ext>
            </a:extLst>
          </p:cNvPr>
          <p:cNvSpPr/>
          <p:nvPr/>
        </p:nvSpPr>
        <p:spPr>
          <a:xfrm>
            <a:off x="9647565" y="8389765"/>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EDBC382-73B3-9089-84A6-F7AFE7193C68}"/>
              </a:ext>
            </a:extLst>
          </p:cNvPr>
          <p:cNvSpPr/>
          <p:nvPr/>
        </p:nvSpPr>
        <p:spPr>
          <a:xfrm>
            <a:off x="9644544" y="9201845"/>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FBA2B610-790A-A665-23D2-880BDA2E1847}"/>
              </a:ext>
            </a:extLst>
          </p:cNvPr>
          <p:cNvSpPr/>
          <p:nvPr/>
        </p:nvSpPr>
        <p:spPr>
          <a:xfrm>
            <a:off x="10627813" y="9198018"/>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78E9DAF3-0A83-F8D5-0612-4D8AE338ED22}"/>
              </a:ext>
            </a:extLst>
          </p:cNvPr>
          <p:cNvSpPr/>
          <p:nvPr/>
        </p:nvSpPr>
        <p:spPr>
          <a:xfrm>
            <a:off x="10205241" y="9199699"/>
            <a:ext cx="430336" cy="368036"/>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6" name="Connector: Elbow 85">
            <a:extLst>
              <a:ext uri="{FF2B5EF4-FFF2-40B4-BE49-F238E27FC236}">
                <a16:creationId xmlns:a16="http://schemas.microsoft.com/office/drawing/2014/main" id="{CB8B6BF6-076F-053A-E063-F38C27878BBA}"/>
              </a:ext>
            </a:extLst>
          </p:cNvPr>
          <p:cNvCxnSpPr>
            <a:cxnSpLocks/>
            <a:stCxn id="119" idx="3"/>
            <a:endCxn id="82" idx="1"/>
          </p:cNvCxnSpPr>
          <p:nvPr/>
        </p:nvCxnSpPr>
        <p:spPr>
          <a:xfrm flipV="1">
            <a:off x="9281410" y="8572956"/>
            <a:ext cx="366155" cy="16368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2201551-8632-2A70-9A72-29FD89B5B38B}"/>
              </a:ext>
            </a:extLst>
          </p:cNvPr>
          <p:cNvCxnSpPr>
            <a:cxnSpLocks/>
            <a:stCxn id="79" idx="2"/>
            <a:endCxn id="81" idx="0"/>
          </p:cNvCxnSpPr>
          <p:nvPr/>
        </p:nvCxnSpPr>
        <p:spPr>
          <a:xfrm>
            <a:off x="7575544" y="8764000"/>
            <a:ext cx="843387" cy="43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61B68CD-A0C6-5EFA-CEA4-CC8042223F5F}"/>
              </a:ext>
            </a:extLst>
          </p:cNvPr>
          <p:cNvCxnSpPr>
            <a:stCxn id="82" idx="2"/>
            <a:endCxn id="84" idx="0"/>
          </p:cNvCxnSpPr>
          <p:nvPr/>
        </p:nvCxnSpPr>
        <p:spPr>
          <a:xfrm>
            <a:off x="9979746" y="8756146"/>
            <a:ext cx="980248" cy="441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E3E0BCFA-90AE-7301-AD39-49D01790C1CE}"/>
              </a:ext>
            </a:extLst>
          </p:cNvPr>
          <p:cNvSpPr/>
          <p:nvPr/>
        </p:nvSpPr>
        <p:spPr>
          <a:xfrm>
            <a:off x="8390560" y="10835543"/>
            <a:ext cx="849436" cy="369161"/>
          </a:xfrm>
          <a:prstGeom prst="rect">
            <a:avLst/>
          </a:prstGeom>
          <a:solidFill>
            <a:schemeClr val="accent3">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890EB5D3-B08A-EDD4-8E67-76BCD3E0E581}"/>
              </a:ext>
            </a:extLst>
          </p:cNvPr>
          <p:cNvSpPr/>
          <p:nvPr/>
        </p:nvSpPr>
        <p:spPr>
          <a:xfrm>
            <a:off x="7725449" y="10835332"/>
            <a:ext cx="664362" cy="368036"/>
          </a:xfrm>
          <a:prstGeom prst="rect">
            <a:avLst/>
          </a:prstGeom>
          <a:solidFill>
            <a:schemeClr val="accent1">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065BB962-FBB6-11FA-3ACA-55278BE76E3F}"/>
              </a:ext>
            </a:extLst>
          </p:cNvPr>
          <p:cNvSpPr/>
          <p:nvPr/>
        </p:nvSpPr>
        <p:spPr>
          <a:xfrm>
            <a:off x="9227019" y="10838773"/>
            <a:ext cx="430336" cy="365931"/>
          </a:xfrm>
          <a:prstGeom prst="rect">
            <a:avLst/>
          </a:prstGeom>
          <a:solidFill>
            <a:schemeClr val="accent1">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2667D2FA-3935-4348-F814-49B9D7C59B85}"/>
              </a:ext>
            </a:extLst>
          </p:cNvPr>
          <p:cNvSpPr/>
          <p:nvPr/>
        </p:nvSpPr>
        <p:spPr>
          <a:xfrm>
            <a:off x="11285943" y="10836382"/>
            <a:ext cx="664362" cy="365949"/>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6BC209DE-A87D-BECA-4F58-B4A0B31D168A}"/>
              </a:ext>
            </a:extLst>
          </p:cNvPr>
          <p:cNvSpPr/>
          <p:nvPr/>
        </p:nvSpPr>
        <p:spPr>
          <a:xfrm>
            <a:off x="12363784" y="10832251"/>
            <a:ext cx="849436" cy="365931"/>
          </a:xfrm>
          <a:prstGeom prst="rect">
            <a:avLst/>
          </a:prstGeom>
          <a:solidFill>
            <a:srgbClr val="3B6BF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4D1ADCCB-DAD8-D8FF-8BC5-F70BB2454805}"/>
              </a:ext>
            </a:extLst>
          </p:cNvPr>
          <p:cNvSpPr/>
          <p:nvPr/>
        </p:nvSpPr>
        <p:spPr>
          <a:xfrm>
            <a:off x="11946086" y="10832252"/>
            <a:ext cx="430336" cy="365931"/>
          </a:xfrm>
          <a:prstGeom prst="rect">
            <a:avLst/>
          </a:prstGeom>
          <a:solidFill>
            <a:srgbClr val="00C459"/>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95" name="Straight Arrow Connector 94">
            <a:extLst>
              <a:ext uri="{FF2B5EF4-FFF2-40B4-BE49-F238E27FC236}">
                <a16:creationId xmlns:a16="http://schemas.microsoft.com/office/drawing/2014/main" id="{A1A035F0-9289-491D-2B9B-6532C11D84F0}"/>
              </a:ext>
            </a:extLst>
          </p:cNvPr>
          <p:cNvCxnSpPr>
            <a:cxnSpLocks/>
          </p:cNvCxnSpPr>
          <p:nvPr/>
        </p:nvCxnSpPr>
        <p:spPr>
          <a:xfrm>
            <a:off x="10741222" y="10396244"/>
            <a:ext cx="0" cy="44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B7D4A48-0184-A737-222F-3F56A24C46A0}"/>
              </a:ext>
            </a:extLst>
          </p:cNvPr>
          <p:cNvCxnSpPr>
            <a:cxnSpLocks/>
          </p:cNvCxnSpPr>
          <p:nvPr/>
        </p:nvCxnSpPr>
        <p:spPr>
          <a:xfrm>
            <a:off x="9630674" y="9583000"/>
            <a:ext cx="6493" cy="1240169"/>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F3B6722-0E8F-44D1-02D4-2F7350826343}"/>
              </a:ext>
            </a:extLst>
          </p:cNvPr>
          <p:cNvCxnSpPr>
            <a:cxnSpLocks/>
          </p:cNvCxnSpPr>
          <p:nvPr/>
        </p:nvCxnSpPr>
        <p:spPr>
          <a:xfrm>
            <a:off x="11286487" y="9575546"/>
            <a:ext cx="7211" cy="126322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CEED66E4-3A00-C3D8-FFCE-07419C16B1FB}"/>
              </a:ext>
            </a:extLst>
          </p:cNvPr>
          <p:cNvSpPr/>
          <p:nvPr/>
        </p:nvSpPr>
        <p:spPr>
          <a:xfrm>
            <a:off x="9669302" y="11659414"/>
            <a:ext cx="849436" cy="363789"/>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618318C1-A2D4-65C5-FC4D-B65C127B8C46}"/>
              </a:ext>
            </a:extLst>
          </p:cNvPr>
          <p:cNvSpPr/>
          <p:nvPr/>
        </p:nvSpPr>
        <p:spPr>
          <a:xfrm>
            <a:off x="10638306" y="11657960"/>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6B19AF6-373D-C25C-4D33-1D2AB5438C2B}"/>
              </a:ext>
            </a:extLst>
          </p:cNvPr>
          <p:cNvSpPr/>
          <p:nvPr/>
        </p:nvSpPr>
        <p:spPr>
          <a:xfrm>
            <a:off x="10234031" y="11657804"/>
            <a:ext cx="430336" cy="366381"/>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579262BB-FAD7-CE61-40AB-A3F5EC84B1CE}"/>
              </a:ext>
            </a:extLst>
          </p:cNvPr>
          <p:cNvSpPr/>
          <p:nvPr/>
        </p:nvSpPr>
        <p:spPr>
          <a:xfrm>
            <a:off x="8374390" y="11662158"/>
            <a:ext cx="873630" cy="359457"/>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91323F8B-F9AB-9B11-5526-38EFA74A193A}"/>
              </a:ext>
            </a:extLst>
          </p:cNvPr>
          <p:cNvSpPr/>
          <p:nvPr/>
        </p:nvSpPr>
        <p:spPr>
          <a:xfrm>
            <a:off x="7706745" y="11662158"/>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DDCBDE8D-D4D5-3E4C-F3A2-D636250A5FD6}"/>
              </a:ext>
            </a:extLst>
          </p:cNvPr>
          <p:cNvSpPr/>
          <p:nvPr/>
        </p:nvSpPr>
        <p:spPr>
          <a:xfrm>
            <a:off x="9251997" y="11657539"/>
            <a:ext cx="430336" cy="365932"/>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7520EF39-3462-FF31-468A-A000D451A340}"/>
              </a:ext>
            </a:extLst>
          </p:cNvPr>
          <p:cNvSpPr/>
          <p:nvPr/>
        </p:nvSpPr>
        <p:spPr>
          <a:xfrm>
            <a:off x="11301918" y="11659987"/>
            <a:ext cx="664362"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9EBF8B99-7CF4-B531-B3E8-682521F0AF6F}"/>
              </a:ext>
            </a:extLst>
          </p:cNvPr>
          <p:cNvSpPr/>
          <p:nvPr/>
        </p:nvSpPr>
        <p:spPr>
          <a:xfrm>
            <a:off x="12396616" y="11657558"/>
            <a:ext cx="849436" cy="359457"/>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6F1A5091-E304-C1BE-BBEE-2CFE35BA002F}"/>
              </a:ext>
            </a:extLst>
          </p:cNvPr>
          <p:cNvSpPr/>
          <p:nvPr/>
        </p:nvSpPr>
        <p:spPr>
          <a:xfrm>
            <a:off x="11966280" y="11657558"/>
            <a:ext cx="430336" cy="361734"/>
          </a:xfrm>
          <a:prstGeom prst="rect">
            <a:avLst/>
          </a:prstGeom>
          <a:solidFill>
            <a:srgbClr val="3FDF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55A776DF-1B2D-E2F7-EC06-12AE55F3425A}"/>
              </a:ext>
            </a:extLst>
          </p:cNvPr>
          <p:cNvSpPr/>
          <p:nvPr/>
        </p:nvSpPr>
        <p:spPr>
          <a:xfrm>
            <a:off x="9686397" y="12470166"/>
            <a:ext cx="849436" cy="363789"/>
          </a:xfrm>
          <a:prstGeom prst="rect">
            <a:avLst/>
          </a:prstGeom>
          <a:solidFill>
            <a:srgbClr val="00C0E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98FF4FCC-1CFF-BAD8-108F-EC6531D275F2}"/>
              </a:ext>
            </a:extLst>
          </p:cNvPr>
          <p:cNvSpPr/>
          <p:nvPr/>
        </p:nvSpPr>
        <p:spPr>
          <a:xfrm>
            <a:off x="10673855" y="12472624"/>
            <a:ext cx="628063" cy="361332"/>
          </a:xfrm>
          <a:prstGeom prst="rect">
            <a:avLst/>
          </a:prstGeom>
          <a:solidFill>
            <a:srgbClr val="B7F3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B004466F-89EA-3A6D-D6CC-A2E13776E7D2}"/>
              </a:ext>
            </a:extLst>
          </p:cNvPr>
          <p:cNvSpPr/>
          <p:nvPr/>
        </p:nvSpPr>
        <p:spPr>
          <a:xfrm>
            <a:off x="10250779" y="12469898"/>
            <a:ext cx="430336" cy="366381"/>
          </a:xfrm>
          <a:prstGeom prst="rect">
            <a:avLst/>
          </a:prstGeom>
          <a:solidFill>
            <a:srgbClr val="8FEC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7FE7217-776D-FB4B-6719-FC80C18DEA77}"/>
              </a:ext>
            </a:extLst>
          </p:cNvPr>
          <p:cNvSpPr/>
          <p:nvPr/>
        </p:nvSpPr>
        <p:spPr>
          <a:xfrm>
            <a:off x="12577713" y="11659987"/>
            <a:ext cx="664362" cy="361332"/>
          </a:xfrm>
          <a:prstGeom prst="rect">
            <a:avLst/>
          </a:prstGeom>
          <a:solidFill>
            <a:schemeClr val="bg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11" name="Straight Connector 110">
            <a:extLst>
              <a:ext uri="{FF2B5EF4-FFF2-40B4-BE49-F238E27FC236}">
                <a16:creationId xmlns:a16="http://schemas.microsoft.com/office/drawing/2014/main" id="{A81F334C-D4E0-286C-6815-C343A3F38FD0}"/>
              </a:ext>
            </a:extLst>
          </p:cNvPr>
          <p:cNvCxnSpPr>
            <a:cxnSpLocks/>
          </p:cNvCxnSpPr>
          <p:nvPr/>
        </p:nvCxnSpPr>
        <p:spPr>
          <a:xfrm>
            <a:off x="9682333" y="12023471"/>
            <a:ext cx="0" cy="449137"/>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5B783F4-E896-083C-5506-4EBF45A3E151}"/>
              </a:ext>
            </a:extLst>
          </p:cNvPr>
          <p:cNvCxnSpPr>
            <a:cxnSpLocks/>
          </p:cNvCxnSpPr>
          <p:nvPr/>
        </p:nvCxnSpPr>
        <p:spPr>
          <a:xfrm>
            <a:off x="11301918" y="12030006"/>
            <a:ext cx="0" cy="436941"/>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A2572F05-C6AE-C788-EDC1-B5140538D670}"/>
              </a:ext>
            </a:extLst>
          </p:cNvPr>
          <p:cNvSpPr/>
          <p:nvPr/>
        </p:nvSpPr>
        <p:spPr>
          <a:xfrm>
            <a:off x="9643287" y="10835332"/>
            <a:ext cx="564272" cy="36803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4691A003-1198-CC23-0DF7-BBCA39D52B53}"/>
              </a:ext>
            </a:extLst>
          </p:cNvPr>
          <p:cNvSpPr/>
          <p:nvPr/>
        </p:nvSpPr>
        <p:spPr>
          <a:xfrm>
            <a:off x="10621751" y="10835950"/>
            <a:ext cx="664362" cy="366381"/>
          </a:xfrm>
          <a:prstGeom prst="rect">
            <a:avLst/>
          </a:prstGeom>
          <a:solidFill>
            <a:schemeClr val="accent1">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3C8F67D3-BB49-5059-81A4-4C7BF2B12314}"/>
              </a:ext>
            </a:extLst>
          </p:cNvPr>
          <p:cNvSpPr/>
          <p:nvPr/>
        </p:nvSpPr>
        <p:spPr>
          <a:xfrm>
            <a:off x="10205613" y="10839090"/>
            <a:ext cx="430336" cy="363241"/>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8F3D97F4-DF5E-E9CD-62AE-3586E11C9236}"/>
              </a:ext>
            </a:extLst>
          </p:cNvPr>
          <p:cNvSpPr txBox="1"/>
          <p:nvPr/>
        </p:nvSpPr>
        <p:spPr>
          <a:xfrm>
            <a:off x="7544973" y="10025151"/>
            <a:ext cx="17364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&lt; ½ window size</a:t>
            </a:r>
          </a:p>
        </p:txBody>
      </p:sp>
      <p:cxnSp>
        <p:nvCxnSpPr>
          <p:cNvPr id="120" name="Straight Arrow Connector 119">
            <a:extLst>
              <a:ext uri="{FF2B5EF4-FFF2-40B4-BE49-F238E27FC236}">
                <a16:creationId xmlns:a16="http://schemas.microsoft.com/office/drawing/2014/main" id="{500B1145-AD7A-70DB-740C-E0AAF622F8EF}"/>
              </a:ext>
            </a:extLst>
          </p:cNvPr>
          <p:cNvCxnSpPr>
            <a:cxnSpLocks/>
            <a:endCxn id="119" idx="0"/>
          </p:cNvCxnSpPr>
          <p:nvPr/>
        </p:nvCxnSpPr>
        <p:spPr>
          <a:xfrm>
            <a:off x="8413192" y="9804528"/>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ight Brace 120">
            <a:extLst>
              <a:ext uri="{FF2B5EF4-FFF2-40B4-BE49-F238E27FC236}">
                <a16:creationId xmlns:a16="http://schemas.microsoft.com/office/drawing/2014/main" id="{E1EE7E20-D381-F02D-BE88-7AE499FF8604}"/>
              </a:ext>
            </a:extLst>
          </p:cNvPr>
          <p:cNvSpPr/>
          <p:nvPr/>
        </p:nvSpPr>
        <p:spPr>
          <a:xfrm rot="5400000">
            <a:off x="8342361" y="9455197"/>
            <a:ext cx="149268" cy="430337"/>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Right Brace 121">
            <a:extLst>
              <a:ext uri="{FF2B5EF4-FFF2-40B4-BE49-F238E27FC236}">
                <a16:creationId xmlns:a16="http://schemas.microsoft.com/office/drawing/2014/main" id="{B41BB294-3B2B-1823-E81B-73576BE0B10D}"/>
              </a:ext>
            </a:extLst>
          </p:cNvPr>
          <p:cNvSpPr/>
          <p:nvPr/>
        </p:nvSpPr>
        <p:spPr>
          <a:xfrm rot="5400000">
            <a:off x="10665776" y="9141901"/>
            <a:ext cx="149269" cy="1056932"/>
          </a:xfrm>
          <a:prstGeom prst="rightBrace">
            <a:avLst>
              <a:gd name="adj1" fmla="val 8333"/>
              <a:gd name="adj2" fmla="val 518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BD24D3C-7649-6E8D-3B98-EF509A0846A3}"/>
              </a:ext>
            </a:extLst>
          </p:cNvPr>
          <p:cNvSpPr/>
          <p:nvPr/>
        </p:nvSpPr>
        <p:spPr>
          <a:xfrm>
            <a:off x="8189977" y="7592010"/>
            <a:ext cx="814735" cy="36322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759DD636-AA57-DB15-8AEA-DF0A756DF82E}"/>
              </a:ext>
            </a:extLst>
          </p:cNvPr>
          <p:cNvSpPr/>
          <p:nvPr/>
        </p:nvSpPr>
        <p:spPr>
          <a:xfrm>
            <a:off x="7361998" y="7592010"/>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5" name="TextBox 124">
            <a:extLst>
              <a:ext uri="{FF2B5EF4-FFF2-40B4-BE49-F238E27FC236}">
                <a16:creationId xmlns:a16="http://schemas.microsoft.com/office/drawing/2014/main" id="{AE48B62C-A9A0-5969-7D5A-0A3911B36566}"/>
              </a:ext>
            </a:extLst>
          </p:cNvPr>
          <p:cNvSpPr txBox="1"/>
          <p:nvPr/>
        </p:nvSpPr>
        <p:spPr>
          <a:xfrm>
            <a:off x="9869886" y="10034012"/>
            <a:ext cx="170623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&gt; ½ window size</a:t>
            </a:r>
          </a:p>
        </p:txBody>
      </p:sp>
      <p:cxnSp>
        <p:nvCxnSpPr>
          <p:cNvPr id="126" name="Straight Arrow Connector 125">
            <a:extLst>
              <a:ext uri="{FF2B5EF4-FFF2-40B4-BE49-F238E27FC236}">
                <a16:creationId xmlns:a16="http://schemas.microsoft.com/office/drawing/2014/main" id="{313467F6-5B86-68FC-8009-56039DFC5407}"/>
              </a:ext>
            </a:extLst>
          </p:cNvPr>
          <p:cNvCxnSpPr>
            <a:cxnSpLocks/>
          </p:cNvCxnSpPr>
          <p:nvPr/>
        </p:nvCxnSpPr>
        <p:spPr>
          <a:xfrm>
            <a:off x="10723004" y="9804528"/>
            <a:ext cx="0" cy="220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C5B65B5-76BC-7486-077F-D6FA6D2D6E5D}"/>
              </a:ext>
            </a:extLst>
          </p:cNvPr>
          <p:cNvSpPr txBox="1"/>
          <p:nvPr/>
        </p:nvSpPr>
        <p:spPr>
          <a:xfrm>
            <a:off x="5379937" y="1978719"/>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142" name="TextBox 141">
            <a:extLst>
              <a:ext uri="{FF2B5EF4-FFF2-40B4-BE49-F238E27FC236}">
                <a16:creationId xmlns:a16="http://schemas.microsoft.com/office/drawing/2014/main" id="{DAC84130-7DE8-BC95-28E1-D9F62FAB1A7F}"/>
              </a:ext>
            </a:extLst>
          </p:cNvPr>
          <p:cNvSpPr txBox="1"/>
          <p:nvPr/>
        </p:nvSpPr>
        <p:spPr>
          <a:xfrm>
            <a:off x="6214771" y="2162164"/>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143" name="TextBox 142">
            <a:extLst>
              <a:ext uri="{FF2B5EF4-FFF2-40B4-BE49-F238E27FC236}">
                <a16:creationId xmlns:a16="http://schemas.microsoft.com/office/drawing/2014/main" id="{A2B7A08B-7135-189A-302C-154C0CC1220D}"/>
              </a:ext>
            </a:extLst>
          </p:cNvPr>
          <p:cNvSpPr txBox="1"/>
          <p:nvPr/>
        </p:nvSpPr>
        <p:spPr>
          <a:xfrm>
            <a:off x="7012910" y="2365696"/>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144" name="TextBox 143">
            <a:extLst>
              <a:ext uri="{FF2B5EF4-FFF2-40B4-BE49-F238E27FC236}">
                <a16:creationId xmlns:a16="http://schemas.microsoft.com/office/drawing/2014/main" id="{C2798B13-5729-8A1F-91E0-D9BA77B2CED9}"/>
              </a:ext>
            </a:extLst>
          </p:cNvPr>
          <p:cNvSpPr txBox="1"/>
          <p:nvPr/>
        </p:nvSpPr>
        <p:spPr>
          <a:xfrm>
            <a:off x="7840749" y="2552036"/>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145" name="TextBox 144">
            <a:extLst>
              <a:ext uri="{FF2B5EF4-FFF2-40B4-BE49-F238E27FC236}">
                <a16:creationId xmlns:a16="http://schemas.microsoft.com/office/drawing/2014/main" id="{B08750CE-EFB4-2DC8-910F-4EFFEC2187C8}"/>
              </a:ext>
            </a:extLst>
          </p:cNvPr>
          <p:cNvSpPr txBox="1"/>
          <p:nvPr/>
        </p:nvSpPr>
        <p:spPr>
          <a:xfrm>
            <a:off x="8668588" y="2713603"/>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sp>
        <p:nvSpPr>
          <p:cNvPr id="183" name="TextBox 182">
            <a:extLst>
              <a:ext uri="{FF2B5EF4-FFF2-40B4-BE49-F238E27FC236}">
                <a16:creationId xmlns:a16="http://schemas.microsoft.com/office/drawing/2014/main" id="{BCD634DD-FAE8-10F3-7B17-E3F47E10CFF1}"/>
              </a:ext>
            </a:extLst>
          </p:cNvPr>
          <p:cNvSpPr txBox="1"/>
          <p:nvPr/>
        </p:nvSpPr>
        <p:spPr>
          <a:xfrm>
            <a:off x="863424" y="535201"/>
            <a:ext cx="2482731" cy="369332"/>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184" name="TextBox 183">
            <a:extLst>
              <a:ext uri="{FF2B5EF4-FFF2-40B4-BE49-F238E27FC236}">
                <a16:creationId xmlns:a16="http://schemas.microsoft.com/office/drawing/2014/main" id="{EE55E448-7A62-663F-FD86-57DCBA3EF1F7}"/>
              </a:ext>
            </a:extLst>
          </p:cNvPr>
          <p:cNvSpPr txBox="1"/>
          <p:nvPr/>
        </p:nvSpPr>
        <p:spPr>
          <a:xfrm>
            <a:off x="1062951" y="1345962"/>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85" name="Straight Arrow Connector 184">
            <a:extLst>
              <a:ext uri="{FF2B5EF4-FFF2-40B4-BE49-F238E27FC236}">
                <a16:creationId xmlns:a16="http://schemas.microsoft.com/office/drawing/2014/main" id="{CF087788-EAD8-2999-2619-9416D9CDD2C8}"/>
              </a:ext>
            </a:extLst>
          </p:cNvPr>
          <p:cNvCxnSpPr>
            <a:stCxn id="183" idx="2"/>
            <a:endCxn id="184" idx="0"/>
          </p:cNvCxnSpPr>
          <p:nvPr/>
        </p:nvCxnSpPr>
        <p:spPr>
          <a:xfrm flipH="1">
            <a:off x="2097914" y="904533"/>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A867E3D3-A704-C1CE-582E-B51E02CD1C86}"/>
              </a:ext>
            </a:extLst>
          </p:cNvPr>
          <p:cNvSpPr txBox="1"/>
          <p:nvPr/>
        </p:nvSpPr>
        <p:spPr>
          <a:xfrm>
            <a:off x="734829" y="2172062"/>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87" name="TextBox 186">
            <a:extLst>
              <a:ext uri="{FF2B5EF4-FFF2-40B4-BE49-F238E27FC236}">
                <a16:creationId xmlns:a16="http://schemas.microsoft.com/office/drawing/2014/main" id="{4AF2F424-EBDC-1508-0BAB-EB2A70BB3A7C}"/>
              </a:ext>
            </a:extLst>
          </p:cNvPr>
          <p:cNvSpPr txBox="1"/>
          <p:nvPr/>
        </p:nvSpPr>
        <p:spPr>
          <a:xfrm>
            <a:off x="3813341" y="2175647"/>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88" name="TextBox 187">
            <a:extLst>
              <a:ext uri="{FF2B5EF4-FFF2-40B4-BE49-F238E27FC236}">
                <a16:creationId xmlns:a16="http://schemas.microsoft.com/office/drawing/2014/main" id="{BDEBE6BA-3713-45C7-9044-318D16CD4FF7}"/>
              </a:ext>
            </a:extLst>
          </p:cNvPr>
          <p:cNvSpPr txBox="1"/>
          <p:nvPr/>
        </p:nvSpPr>
        <p:spPr>
          <a:xfrm>
            <a:off x="1302768" y="3800721"/>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189" name="TextBox 188">
            <a:extLst>
              <a:ext uri="{FF2B5EF4-FFF2-40B4-BE49-F238E27FC236}">
                <a16:creationId xmlns:a16="http://schemas.microsoft.com/office/drawing/2014/main" id="{BB28204D-9E17-3DF4-2B9D-F4575C987E38}"/>
              </a:ext>
            </a:extLst>
          </p:cNvPr>
          <p:cNvSpPr txBox="1"/>
          <p:nvPr/>
        </p:nvSpPr>
        <p:spPr>
          <a:xfrm>
            <a:off x="1149340" y="2979910"/>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190" name="TextBox 189">
            <a:extLst>
              <a:ext uri="{FF2B5EF4-FFF2-40B4-BE49-F238E27FC236}">
                <a16:creationId xmlns:a16="http://schemas.microsoft.com/office/drawing/2014/main" id="{22AADDC2-8D42-22D6-CC47-DC85B8EF6FBC}"/>
              </a:ext>
            </a:extLst>
          </p:cNvPr>
          <p:cNvSpPr txBox="1"/>
          <p:nvPr/>
        </p:nvSpPr>
        <p:spPr>
          <a:xfrm>
            <a:off x="1236090" y="4613858"/>
            <a:ext cx="1737399"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sp>
        <p:nvSpPr>
          <p:cNvPr id="191" name="TextBox 190">
            <a:extLst>
              <a:ext uri="{FF2B5EF4-FFF2-40B4-BE49-F238E27FC236}">
                <a16:creationId xmlns:a16="http://schemas.microsoft.com/office/drawing/2014/main" id="{2E457471-6F2D-CF97-3EB5-39A68A9DD799}"/>
              </a:ext>
            </a:extLst>
          </p:cNvPr>
          <p:cNvSpPr txBox="1"/>
          <p:nvPr/>
        </p:nvSpPr>
        <p:spPr>
          <a:xfrm>
            <a:off x="889806" y="5426793"/>
            <a:ext cx="2428998"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calculate median power</a:t>
            </a:r>
          </a:p>
        </p:txBody>
      </p:sp>
      <p:cxnSp>
        <p:nvCxnSpPr>
          <p:cNvPr id="192" name="Straight Arrow Connector 191">
            <a:extLst>
              <a:ext uri="{FF2B5EF4-FFF2-40B4-BE49-F238E27FC236}">
                <a16:creationId xmlns:a16="http://schemas.microsoft.com/office/drawing/2014/main" id="{413E5ED5-8ACF-8052-AEFA-6C41B721C7D1}"/>
              </a:ext>
            </a:extLst>
          </p:cNvPr>
          <p:cNvCxnSpPr>
            <a:stCxn id="184" idx="2"/>
            <a:endCxn id="186" idx="0"/>
          </p:cNvCxnSpPr>
          <p:nvPr/>
        </p:nvCxnSpPr>
        <p:spPr>
          <a:xfrm>
            <a:off x="2097914" y="1715294"/>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9059B559-B1A3-2597-8620-9BD22026D57F}"/>
              </a:ext>
            </a:extLst>
          </p:cNvPr>
          <p:cNvCxnSpPr>
            <a:stCxn id="186" idx="2"/>
            <a:endCxn id="189" idx="0"/>
          </p:cNvCxnSpPr>
          <p:nvPr/>
        </p:nvCxnSpPr>
        <p:spPr>
          <a:xfrm flipH="1">
            <a:off x="2100915" y="2541394"/>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E3C968B7-1268-86F4-7A36-7D6FDE6ADE34}"/>
              </a:ext>
            </a:extLst>
          </p:cNvPr>
          <p:cNvCxnSpPr>
            <a:stCxn id="189" idx="2"/>
            <a:endCxn id="188" idx="0"/>
          </p:cNvCxnSpPr>
          <p:nvPr/>
        </p:nvCxnSpPr>
        <p:spPr>
          <a:xfrm>
            <a:off x="2100915" y="3349242"/>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349D779-F388-DF59-D0DB-A61FFF952819}"/>
              </a:ext>
            </a:extLst>
          </p:cNvPr>
          <p:cNvCxnSpPr>
            <a:stCxn id="188" idx="2"/>
            <a:endCxn id="190" idx="0"/>
          </p:cNvCxnSpPr>
          <p:nvPr/>
        </p:nvCxnSpPr>
        <p:spPr>
          <a:xfrm>
            <a:off x="2103821" y="4170053"/>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9C72239B-D40C-635D-CE0D-2B0983AEBA00}"/>
              </a:ext>
            </a:extLst>
          </p:cNvPr>
          <p:cNvCxnSpPr>
            <a:stCxn id="190" idx="2"/>
            <a:endCxn id="191" idx="0"/>
          </p:cNvCxnSpPr>
          <p:nvPr/>
        </p:nvCxnSpPr>
        <p:spPr>
          <a:xfrm flipH="1">
            <a:off x="2104305" y="4983190"/>
            <a:ext cx="485" cy="443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F7EF6A00-3EBE-AE46-2645-51FFAFAF5A86}"/>
              </a:ext>
            </a:extLst>
          </p:cNvPr>
          <p:cNvCxnSpPr>
            <a:stCxn id="186" idx="3"/>
            <a:endCxn id="187" idx="1"/>
          </p:cNvCxnSpPr>
          <p:nvPr/>
        </p:nvCxnSpPr>
        <p:spPr>
          <a:xfrm>
            <a:off x="3468591" y="2356728"/>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4E970D1D-DA1A-E1EA-69C0-6FAF608BD4C2}"/>
              </a:ext>
            </a:extLst>
          </p:cNvPr>
          <p:cNvCxnSpPr>
            <a:stCxn id="187" idx="0"/>
            <a:endCxn id="183" idx="3"/>
          </p:cNvCxnSpPr>
          <p:nvPr/>
        </p:nvCxnSpPr>
        <p:spPr>
          <a:xfrm rot="16200000" flipV="1">
            <a:off x="2991400" y="1074622"/>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BAA9DDCC-B2F5-3E70-9AC5-DA9B6E7B42AD}"/>
              </a:ext>
            </a:extLst>
          </p:cNvPr>
          <p:cNvSpPr txBox="1"/>
          <p:nvPr/>
        </p:nvSpPr>
        <p:spPr>
          <a:xfrm>
            <a:off x="1413976" y="6239930"/>
            <a:ext cx="1367875"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thresholding</a:t>
            </a:r>
          </a:p>
        </p:txBody>
      </p:sp>
      <p:cxnSp>
        <p:nvCxnSpPr>
          <p:cNvPr id="200" name="Straight Arrow Connector 199">
            <a:extLst>
              <a:ext uri="{FF2B5EF4-FFF2-40B4-BE49-F238E27FC236}">
                <a16:creationId xmlns:a16="http://schemas.microsoft.com/office/drawing/2014/main" id="{3C8A8124-3D40-2AB4-3E07-98A5DF71A72B}"/>
              </a:ext>
            </a:extLst>
          </p:cNvPr>
          <p:cNvCxnSpPr>
            <a:cxnSpLocks/>
            <a:stCxn id="191" idx="2"/>
            <a:endCxn id="199" idx="0"/>
          </p:cNvCxnSpPr>
          <p:nvPr/>
        </p:nvCxnSpPr>
        <p:spPr>
          <a:xfrm flipH="1">
            <a:off x="2097914" y="5796125"/>
            <a:ext cx="6391"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A34A1DB2-54C0-E01C-0C9F-BDB842A18313}"/>
              </a:ext>
            </a:extLst>
          </p:cNvPr>
          <p:cNvSpPr txBox="1"/>
          <p:nvPr/>
        </p:nvSpPr>
        <p:spPr>
          <a:xfrm>
            <a:off x="4865448" y="6239897"/>
            <a:ext cx="1084143" cy="369332"/>
          </a:xfrm>
          <a:prstGeom prst="rect">
            <a:avLst/>
          </a:prstGeom>
          <a:no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a:t>
            </a:r>
          </a:p>
        </p:txBody>
      </p:sp>
      <p:cxnSp>
        <p:nvCxnSpPr>
          <p:cNvPr id="202" name="Straight Arrow Connector 201">
            <a:extLst>
              <a:ext uri="{FF2B5EF4-FFF2-40B4-BE49-F238E27FC236}">
                <a16:creationId xmlns:a16="http://schemas.microsoft.com/office/drawing/2014/main" id="{0AA8E985-6684-D901-E914-BAE25EA7F73A}"/>
              </a:ext>
            </a:extLst>
          </p:cNvPr>
          <p:cNvCxnSpPr>
            <a:cxnSpLocks/>
            <a:stCxn id="201" idx="1"/>
          </p:cNvCxnSpPr>
          <p:nvPr/>
        </p:nvCxnSpPr>
        <p:spPr>
          <a:xfrm flipH="1">
            <a:off x="2781851" y="6424563"/>
            <a:ext cx="2083597" cy="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7CB320C-D1B3-29FB-88E2-1741AFF40060}"/>
              </a:ext>
            </a:extLst>
          </p:cNvPr>
          <p:cNvSpPr/>
          <p:nvPr/>
        </p:nvSpPr>
        <p:spPr>
          <a:xfrm>
            <a:off x="10451732" y="13455337"/>
            <a:ext cx="86634" cy="45719"/>
          </a:xfrm>
          <a:prstGeom prst="rect">
            <a:avLst/>
          </a:prstGeom>
          <a:solidFill>
            <a:srgbClr val="004D5C"/>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E6766D7-3F0D-A9A6-E48F-3CA0F71B3713}"/>
              </a:ext>
            </a:extLst>
          </p:cNvPr>
          <p:cNvSpPr/>
          <p:nvPr/>
        </p:nvSpPr>
        <p:spPr>
          <a:xfrm>
            <a:off x="10441949" y="13450514"/>
            <a:ext cx="106199" cy="45719"/>
          </a:xfrm>
          <a:prstGeom prst="rect">
            <a:avLst/>
          </a:prstGeom>
          <a:solidFill>
            <a:srgbClr val="00849E"/>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D2A216-6884-8F03-1CB8-D90571D074DA}"/>
              </a:ext>
            </a:extLst>
          </p:cNvPr>
          <p:cNvSpPr/>
          <p:nvPr/>
        </p:nvSpPr>
        <p:spPr>
          <a:xfrm>
            <a:off x="10378480" y="13360514"/>
            <a:ext cx="180000" cy="180000"/>
          </a:xfrm>
          <a:prstGeom prst="rect">
            <a:avLst/>
          </a:prstGeom>
          <a:solidFill>
            <a:srgbClr val="007086"/>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E1AE5-BB6D-6414-6652-75035611FF72}"/>
              </a:ext>
            </a:extLst>
          </p:cNvPr>
          <p:cNvSpPr/>
          <p:nvPr/>
        </p:nvSpPr>
        <p:spPr>
          <a:xfrm>
            <a:off x="9684866" y="13284427"/>
            <a:ext cx="522908" cy="363789"/>
          </a:xfrm>
          <a:prstGeom prst="rect">
            <a:avLst/>
          </a:prstGeom>
          <a:solidFill>
            <a:srgbClr val="004D5C">
              <a:alpha val="10000"/>
            </a:srgbClr>
          </a:solidFill>
          <a:ln w="19050">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820CAEC-E2BD-8836-3AD8-680797D5F2E0}"/>
              </a:ext>
            </a:extLst>
          </p:cNvPr>
          <p:cNvSpPr/>
          <p:nvPr/>
        </p:nvSpPr>
        <p:spPr>
          <a:xfrm>
            <a:off x="10637556" y="13286885"/>
            <a:ext cx="664362" cy="361332"/>
          </a:xfrm>
          <a:prstGeom prst="rect">
            <a:avLst/>
          </a:prstGeom>
          <a:solidFill>
            <a:srgbClr val="00849E">
              <a:alpha val="10000"/>
            </a:srgbClr>
          </a:solidFill>
          <a:ln w="19050">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5058F05-4B25-CEC9-C7B9-AE86D5B5AD10}"/>
              </a:ext>
            </a:extLst>
          </p:cNvPr>
          <p:cNvSpPr/>
          <p:nvPr/>
        </p:nvSpPr>
        <p:spPr>
          <a:xfrm>
            <a:off x="10214480" y="13284159"/>
            <a:ext cx="430336" cy="366381"/>
          </a:xfrm>
          <a:prstGeom prst="rect">
            <a:avLst/>
          </a:prstGeom>
          <a:solidFill>
            <a:srgbClr val="007086">
              <a:alpha val="10000"/>
            </a:srgbClr>
          </a:solidFill>
          <a:ln w="19050">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25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1FC947-E874-5193-D54B-15348FB1EC70}"/>
              </a:ext>
            </a:extLst>
          </p:cNvPr>
          <p:cNvSpPr/>
          <p:nvPr/>
        </p:nvSpPr>
        <p:spPr>
          <a:xfrm>
            <a:off x="5414174" y="1840248"/>
            <a:ext cx="1638300" cy="369332"/>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BFE44F0-D845-A70D-2249-E620D1898676}"/>
              </a:ext>
            </a:extLst>
          </p:cNvPr>
          <p:cNvSpPr/>
          <p:nvPr/>
        </p:nvSpPr>
        <p:spPr>
          <a:xfrm>
            <a:off x="7059096" y="2024914"/>
            <a:ext cx="812528" cy="369332"/>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571EB7E3-9AB2-3AEA-97F1-F9E841B79FAE}"/>
              </a:ext>
            </a:extLst>
          </p:cNvPr>
          <p:cNvSpPr/>
          <p:nvPr/>
        </p:nvSpPr>
        <p:spPr>
          <a:xfrm>
            <a:off x="7865000" y="2214199"/>
            <a:ext cx="825773" cy="369332"/>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6266110-BF0D-94BE-AFE6-C5C3FCBDF7BD}"/>
              </a:ext>
            </a:extLst>
          </p:cNvPr>
          <p:cNvSpPr/>
          <p:nvPr/>
        </p:nvSpPr>
        <p:spPr>
          <a:xfrm>
            <a:off x="8695187" y="2399266"/>
            <a:ext cx="819151" cy="369332"/>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611B98C-90A6-8BB3-0518-6ACE37B5AA17}"/>
              </a:ext>
            </a:extLst>
          </p:cNvPr>
          <p:cNvSpPr/>
          <p:nvPr/>
        </p:nvSpPr>
        <p:spPr>
          <a:xfrm>
            <a:off x="9518752" y="2588118"/>
            <a:ext cx="814735" cy="363226"/>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09CD45B-A216-C69E-B30F-424F86A584D6}"/>
              </a:ext>
            </a:extLst>
          </p:cNvPr>
          <p:cNvSpPr/>
          <p:nvPr/>
        </p:nvSpPr>
        <p:spPr>
          <a:xfrm>
            <a:off x="8690773" y="2588118"/>
            <a:ext cx="830718" cy="363226"/>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B1FBEC6-7443-FD67-5128-A09AC50DFF48}"/>
              </a:ext>
            </a:extLst>
          </p:cNvPr>
          <p:cNvSpPr/>
          <p:nvPr/>
        </p:nvSpPr>
        <p:spPr>
          <a:xfrm>
            <a:off x="6239946" y="2020327"/>
            <a:ext cx="814735" cy="368036"/>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0B2BFB5-7022-98EA-F6D4-4F72100265E6}"/>
              </a:ext>
            </a:extLst>
          </p:cNvPr>
          <p:cNvSpPr/>
          <p:nvPr/>
        </p:nvSpPr>
        <p:spPr>
          <a:xfrm>
            <a:off x="7052473" y="2214358"/>
            <a:ext cx="819151" cy="368036"/>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799190-C035-5C06-FDB5-8E1E53B6494C}"/>
              </a:ext>
            </a:extLst>
          </p:cNvPr>
          <p:cNvSpPr/>
          <p:nvPr/>
        </p:nvSpPr>
        <p:spPr>
          <a:xfrm>
            <a:off x="7876039" y="2398833"/>
            <a:ext cx="808112" cy="368036"/>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Left Brace 12">
            <a:extLst>
              <a:ext uri="{FF2B5EF4-FFF2-40B4-BE49-F238E27FC236}">
                <a16:creationId xmlns:a16="http://schemas.microsoft.com/office/drawing/2014/main" id="{A6455B6C-8394-B199-6C02-B763ABBFF8A6}"/>
              </a:ext>
            </a:extLst>
          </p:cNvPr>
          <p:cNvSpPr/>
          <p:nvPr/>
        </p:nvSpPr>
        <p:spPr>
          <a:xfrm rot="5400000">
            <a:off x="6131377" y="834387"/>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F4B74AE-BE6E-61A6-D6E4-59B7CC3AE20E}"/>
              </a:ext>
            </a:extLst>
          </p:cNvPr>
          <p:cNvSpPr txBox="1"/>
          <p:nvPr/>
        </p:nvSpPr>
        <p:spPr>
          <a:xfrm>
            <a:off x="5808577" y="1117572"/>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TextBox 140">
            <a:extLst>
              <a:ext uri="{FF2B5EF4-FFF2-40B4-BE49-F238E27FC236}">
                <a16:creationId xmlns:a16="http://schemas.microsoft.com/office/drawing/2014/main" id="{4C5B65B5-76BC-7486-077F-D6FA6D2D6E5D}"/>
              </a:ext>
            </a:extLst>
          </p:cNvPr>
          <p:cNvSpPr txBox="1"/>
          <p:nvPr/>
        </p:nvSpPr>
        <p:spPr>
          <a:xfrm>
            <a:off x="5379937" y="1978719"/>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142" name="TextBox 141">
            <a:extLst>
              <a:ext uri="{FF2B5EF4-FFF2-40B4-BE49-F238E27FC236}">
                <a16:creationId xmlns:a16="http://schemas.microsoft.com/office/drawing/2014/main" id="{DAC84130-7DE8-BC95-28E1-D9F62FAB1A7F}"/>
              </a:ext>
            </a:extLst>
          </p:cNvPr>
          <p:cNvSpPr txBox="1"/>
          <p:nvPr/>
        </p:nvSpPr>
        <p:spPr>
          <a:xfrm>
            <a:off x="6214771" y="2162164"/>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143" name="TextBox 142">
            <a:extLst>
              <a:ext uri="{FF2B5EF4-FFF2-40B4-BE49-F238E27FC236}">
                <a16:creationId xmlns:a16="http://schemas.microsoft.com/office/drawing/2014/main" id="{A2B7A08B-7135-189A-302C-154C0CC1220D}"/>
              </a:ext>
            </a:extLst>
          </p:cNvPr>
          <p:cNvSpPr txBox="1"/>
          <p:nvPr/>
        </p:nvSpPr>
        <p:spPr>
          <a:xfrm>
            <a:off x="7012910" y="2365696"/>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144" name="TextBox 143">
            <a:extLst>
              <a:ext uri="{FF2B5EF4-FFF2-40B4-BE49-F238E27FC236}">
                <a16:creationId xmlns:a16="http://schemas.microsoft.com/office/drawing/2014/main" id="{C2798B13-5729-8A1F-91E0-D9BA77B2CED9}"/>
              </a:ext>
            </a:extLst>
          </p:cNvPr>
          <p:cNvSpPr txBox="1"/>
          <p:nvPr/>
        </p:nvSpPr>
        <p:spPr>
          <a:xfrm>
            <a:off x="7840749" y="2552036"/>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145" name="TextBox 144">
            <a:extLst>
              <a:ext uri="{FF2B5EF4-FFF2-40B4-BE49-F238E27FC236}">
                <a16:creationId xmlns:a16="http://schemas.microsoft.com/office/drawing/2014/main" id="{B08750CE-EFB4-2DC8-910F-4EFFEC2187C8}"/>
              </a:ext>
            </a:extLst>
          </p:cNvPr>
          <p:cNvSpPr txBox="1"/>
          <p:nvPr/>
        </p:nvSpPr>
        <p:spPr>
          <a:xfrm>
            <a:off x="8668588" y="2713603"/>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sp>
        <p:nvSpPr>
          <p:cNvPr id="22" name="Left Bracket 21">
            <a:extLst>
              <a:ext uri="{FF2B5EF4-FFF2-40B4-BE49-F238E27FC236}">
                <a16:creationId xmlns:a16="http://schemas.microsoft.com/office/drawing/2014/main" id="{9525E0F1-86B2-3CBB-9112-65840860EF49}"/>
              </a:ext>
            </a:extLst>
          </p:cNvPr>
          <p:cNvSpPr/>
          <p:nvPr/>
        </p:nvSpPr>
        <p:spPr>
          <a:xfrm>
            <a:off x="4969154" y="1172564"/>
            <a:ext cx="175694" cy="2998416"/>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Right Bracket 23">
            <a:extLst>
              <a:ext uri="{FF2B5EF4-FFF2-40B4-BE49-F238E27FC236}">
                <a16:creationId xmlns:a16="http://schemas.microsoft.com/office/drawing/2014/main" id="{57BF8F96-3B39-4B6D-935B-28B1BB4755E9}"/>
              </a:ext>
            </a:extLst>
          </p:cNvPr>
          <p:cNvSpPr/>
          <p:nvPr/>
        </p:nvSpPr>
        <p:spPr>
          <a:xfrm>
            <a:off x="11698283" y="1126174"/>
            <a:ext cx="175693" cy="304480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8C36B98-0E7F-5482-BE69-BDF89F186784}"/>
              </a:ext>
            </a:extLst>
          </p:cNvPr>
          <p:cNvSpPr txBox="1"/>
          <p:nvPr/>
        </p:nvSpPr>
        <p:spPr>
          <a:xfrm>
            <a:off x="9641284" y="2562250"/>
            <a:ext cx="715260"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28" name="Rectangle 27">
            <a:extLst>
              <a:ext uri="{FF2B5EF4-FFF2-40B4-BE49-F238E27FC236}">
                <a16:creationId xmlns:a16="http://schemas.microsoft.com/office/drawing/2014/main" id="{235D0083-A9D6-3291-77F9-26AD9B4227D6}"/>
              </a:ext>
            </a:extLst>
          </p:cNvPr>
          <p:cNvSpPr/>
          <p:nvPr/>
        </p:nvSpPr>
        <p:spPr>
          <a:xfrm>
            <a:off x="10826893" y="3519808"/>
            <a:ext cx="814735" cy="363226"/>
          </a:xfrm>
          <a:prstGeom prst="rect">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3689CF31-39B4-FEC6-4059-B7C4E85E32E3}"/>
              </a:ext>
            </a:extLst>
          </p:cNvPr>
          <p:cNvSpPr/>
          <p:nvPr/>
        </p:nvSpPr>
        <p:spPr>
          <a:xfrm>
            <a:off x="9998914" y="3519808"/>
            <a:ext cx="830718" cy="363226"/>
          </a:xfrm>
          <a:prstGeom prst="rect">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Left Brace 31">
            <a:extLst>
              <a:ext uri="{FF2B5EF4-FFF2-40B4-BE49-F238E27FC236}">
                <a16:creationId xmlns:a16="http://schemas.microsoft.com/office/drawing/2014/main" id="{ED9F7303-7521-2AAC-4782-6AFE6D5724F4}"/>
              </a:ext>
            </a:extLst>
          </p:cNvPr>
          <p:cNvSpPr/>
          <p:nvPr/>
        </p:nvSpPr>
        <p:spPr>
          <a:xfrm rot="5400000">
            <a:off x="8422890" y="-2295178"/>
            <a:ext cx="191466" cy="62460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69088E9-4894-BB55-7CFA-CA3C120B024F}"/>
              </a:ext>
            </a:extLst>
          </p:cNvPr>
          <p:cNvSpPr txBox="1"/>
          <p:nvPr/>
        </p:nvSpPr>
        <p:spPr>
          <a:xfrm>
            <a:off x="8236898" y="290113"/>
            <a:ext cx="563449" cy="369332"/>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30 s</a:t>
            </a:r>
          </a:p>
        </p:txBody>
      </p:sp>
      <p:sp>
        <p:nvSpPr>
          <p:cNvPr id="34" name="TextBox 33">
            <a:extLst>
              <a:ext uri="{FF2B5EF4-FFF2-40B4-BE49-F238E27FC236}">
                <a16:creationId xmlns:a16="http://schemas.microsoft.com/office/drawing/2014/main" id="{8A3DF6B2-37B4-F69D-8A85-DE5955CB5DA4}"/>
              </a:ext>
            </a:extLst>
          </p:cNvPr>
          <p:cNvSpPr txBox="1"/>
          <p:nvPr/>
        </p:nvSpPr>
        <p:spPr>
          <a:xfrm>
            <a:off x="9978720" y="3670843"/>
            <a:ext cx="4505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239</a:t>
            </a:r>
          </a:p>
        </p:txBody>
      </p:sp>
      <p:sp>
        <p:nvSpPr>
          <p:cNvPr id="44" name="TextBox 43">
            <a:extLst>
              <a:ext uri="{FF2B5EF4-FFF2-40B4-BE49-F238E27FC236}">
                <a16:creationId xmlns:a16="http://schemas.microsoft.com/office/drawing/2014/main" id="{FBC190D7-C756-5426-C8E1-45A8A8E07345}"/>
              </a:ext>
            </a:extLst>
          </p:cNvPr>
          <p:cNvSpPr txBox="1"/>
          <p:nvPr/>
        </p:nvSpPr>
        <p:spPr>
          <a:xfrm>
            <a:off x="863424" y="535201"/>
            <a:ext cx="2482731" cy="369332"/>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45" name="TextBox 44">
            <a:extLst>
              <a:ext uri="{FF2B5EF4-FFF2-40B4-BE49-F238E27FC236}">
                <a16:creationId xmlns:a16="http://schemas.microsoft.com/office/drawing/2014/main" id="{8E59E84D-1B62-1DA2-829F-43309F560080}"/>
              </a:ext>
            </a:extLst>
          </p:cNvPr>
          <p:cNvSpPr txBox="1"/>
          <p:nvPr/>
        </p:nvSpPr>
        <p:spPr>
          <a:xfrm>
            <a:off x="1062951" y="1345962"/>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46" name="Straight Arrow Connector 45">
            <a:extLst>
              <a:ext uri="{FF2B5EF4-FFF2-40B4-BE49-F238E27FC236}">
                <a16:creationId xmlns:a16="http://schemas.microsoft.com/office/drawing/2014/main" id="{AFC6A5AE-1088-8390-F23D-0C3513400094}"/>
              </a:ext>
            </a:extLst>
          </p:cNvPr>
          <p:cNvCxnSpPr>
            <a:stCxn id="44" idx="2"/>
            <a:endCxn id="45" idx="0"/>
          </p:cNvCxnSpPr>
          <p:nvPr/>
        </p:nvCxnSpPr>
        <p:spPr>
          <a:xfrm flipH="1">
            <a:off x="2097914" y="904533"/>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45BBA83-DAC5-0C46-61FC-AB0A53CFDFCC}"/>
              </a:ext>
            </a:extLst>
          </p:cNvPr>
          <p:cNvSpPr txBox="1"/>
          <p:nvPr/>
        </p:nvSpPr>
        <p:spPr>
          <a:xfrm>
            <a:off x="734829" y="2172062"/>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48" name="TextBox 47">
            <a:extLst>
              <a:ext uri="{FF2B5EF4-FFF2-40B4-BE49-F238E27FC236}">
                <a16:creationId xmlns:a16="http://schemas.microsoft.com/office/drawing/2014/main" id="{A26DDA51-BC68-F6BC-C361-6AAA4ACEEC30}"/>
              </a:ext>
            </a:extLst>
          </p:cNvPr>
          <p:cNvSpPr txBox="1"/>
          <p:nvPr/>
        </p:nvSpPr>
        <p:spPr>
          <a:xfrm>
            <a:off x="3813341" y="2175647"/>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49" name="TextBox 48">
            <a:extLst>
              <a:ext uri="{FF2B5EF4-FFF2-40B4-BE49-F238E27FC236}">
                <a16:creationId xmlns:a16="http://schemas.microsoft.com/office/drawing/2014/main" id="{AD435D79-C6EE-7164-20A3-7A1AC6F2DFF5}"/>
              </a:ext>
            </a:extLst>
          </p:cNvPr>
          <p:cNvSpPr txBox="1"/>
          <p:nvPr/>
        </p:nvSpPr>
        <p:spPr>
          <a:xfrm>
            <a:off x="1302768" y="3800721"/>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50" name="TextBox 49">
            <a:extLst>
              <a:ext uri="{FF2B5EF4-FFF2-40B4-BE49-F238E27FC236}">
                <a16:creationId xmlns:a16="http://schemas.microsoft.com/office/drawing/2014/main" id="{9EE2F0E9-48D1-0D75-B042-06FB3C39FBDE}"/>
              </a:ext>
            </a:extLst>
          </p:cNvPr>
          <p:cNvSpPr txBox="1"/>
          <p:nvPr/>
        </p:nvSpPr>
        <p:spPr>
          <a:xfrm>
            <a:off x="1149340" y="2979910"/>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51" name="TextBox 50">
            <a:extLst>
              <a:ext uri="{FF2B5EF4-FFF2-40B4-BE49-F238E27FC236}">
                <a16:creationId xmlns:a16="http://schemas.microsoft.com/office/drawing/2014/main" id="{A25B36BE-46A3-280A-9DC8-C69029230F24}"/>
              </a:ext>
            </a:extLst>
          </p:cNvPr>
          <p:cNvSpPr txBox="1"/>
          <p:nvPr/>
        </p:nvSpPr>
        <p:spPr>
          <a:xfrm>
            <a:off x="1236090" y="4613858"/>
            <a:ext cx="1737399"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cxnSp>
        <p:nvCxnSpPr>
          <p:cNvPr id="53" name="Straight Arrow Connector 52">
            <a:extLst>
              <a:ext uri="{FF2B5EF4-FFF2-40B4-BE49-F238E27FC236}">
                <a16:creationId xmlns:a16="http://schemas.microsoft.com/office/drawing/2014/main" id="{AD33000A-6E49-1BE9-91F5-6BE352596FB3}"/>
              </a:ext>
            </a:extLst>
          </p:cNvPr>
          <p:cNvCxnSpPr>
            <a:stCxn id="45" idx="2"/>
            <a:endCxn id="47" idx="0"/>
          </p:cNvCxnSpPr>
          <p:nvPr/>
        </p:nvCxnSpPr>
        <p:spPr>
          <a:xfrm>
            <a:off x="2097914" y="1715294"/>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4A472CC-3F1A-490B-5C11-64E5023ABEA9}"/>
              </a:ext>
            </a:extLst>
          </p:cNvPr>
          <p:cNvCxnSpPr>
            <a:stCxn id="47" idx="2"/>
            <a:endCxn id="50" idx="0"/>
          </p:cNvCxnSpPr>
          <p:nvPr/>
        </p:nvCxnSpPr>
        <p:spPr>
          <a:xfrm flipH="1">
            <a:off x="2100915" y="2541394"/>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C7461B5-4E94-17B2-B3D5-7A844AD5FE32}"/>
              </a:ext>
            </a:extLst>
          </p:cNvPr>
          <p:cNvCxnSpPr>
            <a:stCxn id="50" idx="2"/>
            <a:endCxn id="49" idx="0"/>
          </p:cNvCxnSpPr>
          <p:nvPr/>
        </p:nvCxnSpPr>
        <p:spPr>
          <a:xfrm>
            <a:off x="2100915" y="3349242"/>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31A4E03-E0A4-C040-0266-C048F90FD136}"/>
              </a:ext>
            </a:extLst>
          </p:cNvPr>
          <p:cNvCxnSpPr>
            <a:stCxn id="49" idx="2"/>
            <a:endCxn id="51" idx="0"/>
          </p:cNvCxnSpPr>
          <p:nvPr/>
        </p:nvCxnSpPr>
        <p:spPr>
          <a:xfrm>
            <a:off x="2103821" y="4170053"/>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3344DAE-F3EE-B14A-49AA-C026100EC511}"/>
              </a:ext>
            </a:extLst>
          </p:cNvPr>
          <p:cNvCxnSpPr>
            <a:stCxn id="47" idx="3"/>
            <a:endCxn id="48" idx="1"/>
          </p:cNvCxnSpPr>
          <p:nvPr/>
        </p:nvCxnSpPr>
        <p:spPr>
          <a:xfrm>
            <a:off x="3468591" y="2356728"/>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C4F97097-845C-BAB8-40D6-E3F432D94AE7}"/>
              </a:ext>
            </a:extLst>
          </p:cNvPr>
          <p:cNvCxnSpPr>
            <a:stCxn id="48" idx="0"/>
            <a:endCxn id="44" idx="3"/>
          </p:cNvCxnSpPr>
          <p:nvPr/>
        </p:nvCxnSpPr>
        <p:spPr>
          <a:xfrm rot="16200000" flipV="1">
            <a:off x="2991400" y="1074622"/>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C802890-4C8B-C294-2D99-6D31DF40652B}"/>
              </a:ext>
            </a:extLst>
          </p:cNvPr>
          <p:cNvSpPr txBox="1"/>
          <p:nvPr/>
        </p:nvSpPr>
        <p:spPr>
          <a:xfrm>
            <a:off x="1413976" y="6239930"/>
            <a:ext cx="1367875"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thresholding</a:t>
            </a:r>
          </a:p>
        </p:txBody>
      </p:sp>
      <p:sp>
        <p:nvSpPr>
          <p:cNvPr id="62" name="TextBox 61">
            <a:extLst>
              <a:ext uri="{FF2B5EF4-FFF2-40B4-BE49-F238E27FC236}">
                <a16:creationId xmlns:a16="http://schemas.microsoft.com/office/drawing/2014/main" id="{3D8CD909-9696-2230-2D3C-E9833562313E}"/>
              </a:ext>
            </a:extLst>
          </p:cNvPr>
          <p:cNvSpPr txBox="1"/>
          <p:nvPr/>
        </p:nvSpPr>
        <p:spPr>
          <a:xfrm>
            <a:off x="4865448" y="6239897"/>
            <a:ext cx="1084143" cy="369332"/>
          </a:xfrm>
          <a:prstGeom prst="rect">
            <a:avLst/>
          </a:prstGeom>
          <a:no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a:t>
            </a:r>
          </a:p>
        </p:txBody>
      </p:sp>
      <p:cxnSp>
        <p:nvCxnSpPr>
          <p:cNvPr id="63" name="Straight Arrow Connector 62">
            <a:extLst>
              <a:ext uri="{FF2B5EF4-FFF2-40B4-BE49-F238E27FC236}">
                <a16:creationId xmlns:a16="http://schemas.microsoft.com/office/drawing/2014/main" id="{843C362D-64A7-7A25-9972-9083BDED1D95}"/>
              </a:ext>
            </a:extLst>
          </p:cNvPr>
          <p:cNvCxnSpPr>
            <a:cxnSpLocks/>
            <a:stCxn id="62" idx="1"/>
          </p:cNvCxnSpPr>
          <p:nvPr/>
        </p:nvCxnSpPr>
        <p:spPr>
          <a:xfrm flipH="1">
            <a:off x="2781851" y="6424563"/>
            <a:ext cx="2083597" cy="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8650E1C-B561-3068-56FA-54EC88D793C5}"/>
              </a:ext>
            </a:extLst>
          </p:cNvPr>
          <p:cNvSpPr txBox="1"/>
          <p:nvPr/>
        </p:nvSpPr>
        <p:spPr>
          <a:xfrm>
            <a:off x="889806" y="5426793"/>
            <a:ext cx="2428998"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calculate median power</a:t>
            </a:r>
          </a:p>
        </p:txBody>
      </p:sp>
      <p:cxnSp>
        <p:nvCxnSpPr>
          <p:cNvPr id="67" name="Straight Arrow Connector 66">
            <a:extLst>
              <a:ext uri="{FF2B5EF4-FFF2-40B4-BE49-F238E27FC236}">
                <a16:creationId xmlns:a16="http://schemas.microsoft.com/office/drawing/2014/main" id="{AB78733A-FB13-44AC-CC6B-EE053861F68E}"/>
              </a:ext>
            </a:extLst>
          </p:cNvPr>
          <p:cNvCxnSpPr>
            <a:endCxn id="66" idx="0"/>
          </p:cNvCxnSpPr>
          <p:nvPr/>
        </p:nvCxnSpPr>
        <p:spPr>
          <a:xfrm flipH="1">
            <a:off x="2104305" y="4983190"/>
            <a:ext cx="485" cy="443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1C13B09-D667-87BF-9179-915D26AF44ED}"/>
              </a:ext>
            </a:extLst>
          </p:cNvPr>
          <p:cNvCxnSpPr>
            <a:cxnSpLocks/>
            <a:stCxn id="66" idx="2"/>
          </p:cNvCxnSpPr>
          <p:nvPr/>
        </p:nvCxnSpPr>
        <p:spPr>
          <a:xfrm flipH="1">
            <a:off x="2097914" y="5796125"/>
            <a:ext cx="6391"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70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8190F8B-4863-2C51-7322-0869AE803356}"/>
              </a:ext>
            </a:extLst>
          </p:cNvPr>
          <p:cNvSpPr txBox="1"/>
          <p:nvPr/>
        </p:nvSpPr>
        <p:spPr>
          <a:xfrm>
            <a:off x="7596432" y="2321963"/>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36" name="Rectangle 35">
            <a:extLst>
              <a:ext uri="{FF2B5EF4-FFF2-40B4-BE49-F238E27FC236}">
                <a16:creationId xmlns:a16="http://schemas.microsoft.com/office/drawing/2014/main" id="{0209FF82-4A8D-7A56-EB26-34DFDF70B2DD}"/>
              </a:ext>
            </a:extLst>
          </p:cNvPr>
          <p:cNvSpPr/>
          <p:nvPr/>
        </p:nvSpPr>
        <p:spPr>
          <a:xfrm>
            <a:off x="6171240" y="1924858"/>
            <a:ext cx="144000" cy="144000"/>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F674ACCF-8108-A5EB-872E-37468576B9AC}"/>
              </a:ext>
            </a:extLst>
          </p:cNvPr>
          <p:cNvSpPr/>
          <p:nvPr/>
        </p:nvSpPr>
        <p:spPr>
          <a:xfrm>
            <a:off x="6988400" y="2085061"/>
            <a:ext cx="144000" cy="144000"/>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AEB7E80-07B1-1013-7D4D-230995DAD0F2}"/>
              </a:ext>
            </a:extLst>
          </p:cNvPr>
          <p:cNvSpPr/>
          <p:nvPr/>
        </p:nvSpPr>
        <p:spPr>
          <a:xfrm>
            <a:off x="7850031" y="2270833"/>
            <a:ext cx="144000" cy="144000"/>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A24153E-4390-DB1A-3CA0-47AF3B8D73BD}"/>
              </a:ext>
            </a:extLst>
          </p:cNvPr>
          <p:cNvSpPr/>
          <p:nvPr/>
        </p:nvSpPr>
        <p:spPr>
          <a:xfrm>
            <a:off x="8642337" y="2524214"/>
            <a:ext cx="144000" cy="144000"/>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1BD3111-4B2E-2732-28FA-0DD72582D16A}"/>
              </a:ext>
            </a:extLst>
          </p:cNvPr>
          <p:cNvSpPr/>
          <p:nvPr/>
        </p:nvSpPr>
        <p:spPr>
          <a:xfrm>
            <a:off x="10728118" y="3544125"/>
            <a:ext cx="144000" cy="144000"/>
          </a:xfrm>
          <a:prstGeom prst="rect">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04546C4-7DE6-CD12-68D8-2C9A7AC18F02}"/>
              </a:ext>
            </a:extLst>
          </p:cNvPr>
          <p:cNvSpPr/>
          <p:nvPr/>
        </p:nvSpPr>
        <p:spPr>
          <a:xfrm>
            <a:off x="9458463" y="2782019"/>
            <a:ext cx="144000" cy="144000"/>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B96AF71-40AF-7F4D-129B-704737A3489C}"/>
              </a:ext>
            </a:extLst>
          </p:cNvPr>
          <p:cNvSpPr/>
          <p:nvPr/>
        </p:nvSpPr>
        <p:spPr>
          <a:xfrm>
            <a:off x="6171240" y="1924858"/>
            <a:ext cx="144000" cy="144000"/>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8F557B9-78E5-275D-EF34-E5A174E2C114}"/>
              </a:ext>
            </a:extLst>
          </p:cNvPr>
          <p:cNvSpPr/>
          <p:nvPr/>
        </p:nvSpPr>
        <p:spPr>
          <a:xfrm>
            <a:off x="6988400" y="2085061"/>
            <a:ext cx="144000" cy="144000"/>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6B6CCD4B-1BA6-C72E-765B-53A30722B7B6}"/>
              </a:ext>
            </a:extLst>
          </p:cNvPr>
          <p:cNvSpPr/>
          <p:nvPr/>
        </p:nvSpPr>
        <p:spPr>
          <a:xfrm>
            <a:off x="7850031" y="2270833"/>
            <a:ext cx="144000" cy="144000"/>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B040E2E-EF1A-9E15-1CAE-C6A64924D99D}"/>
              </a:ext>
            </a:extLst>
          </p:cNvPr>
          <p:cNvSpPr/>
          <p:nvPr/>
        </p:nvSpPr>
        <p:spPr>
          <a:xfrm>
            <a:off x="8642337" y="2524214"/>
            <a:ext cx="144000" cy="144000"/>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67DA5F56-CA20-452E-D17A-8A1507F65C25}"/>
              </a:ext>
            </a:extLst>
          </p:cNvPr>
          <p:cNvSpPr/>
          <p:nvPr/>
        </p:nvSpPr>
        <p:spPr>
          <a:xfrm>
            <a:off x="9458463" y="2782019"/>
            <a:ext cx="144000" cy="144000"/>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BE0F112-9D58-11FE-6EF1-DCFFF35CE52D}"/>
              </a:ext>
            </a:extLst>
          </p:cNvPr>
          <p:cNvSpPr/>
          <p:nvPr/>
        </p:nvSpPr>
        <p:spPr>
          <a:xfrm>
            <a:off x="10728118" y="3544125"/>
            <a:ext cx="144000" cy="144000"/>
          </a:xfrm>
          <a:prstGeom prst="rect">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C014762E-B856-3A87-F458-CAEB6D88A5C1}"/>
              </a:ext>
            </a:extLst>
          </p:cNvPr>
          <p:cNvSpPr txBox="1"/>
          <p:nvPr/>
        </p:nvSpPr>
        <p:spPr>
          <a:xfrm>
            <a:off x="8378213" y="2626518"/>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53" name="TextBox 52">
            <a:extLst>
              <a:ext uri="{FF2B5EF4-FFF2-40B4-BE49-F238E27FC236}">
                <a16:creationId xmlns:a16="http://schemas.microsoft.com/office/drawing/2014/main" id="{847ACDFC-F71A-117F-0EE8-8B7812DB869E}"/>
              </a:ext>
            </a:extLst>
          </p:cNvPr>
          <p:cNvSpPr txBox="1"/>
          <p:nvPr/>
        </p:nvSpPr>
        <p:spPr>
          <a:xfrm>
            <a:off x="9239862" y="2869690"/>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sp>
        <p:nvSpPr>
          <p:cNvPr id="54" name="TextBox 53">
            <a:extLst>
              <a:ext uri="{FF2B5EF4-FFF2-40B4-BE49-F238E27FC236}">
                <a16:creationId xmlns:a16="http://schemas.microsoft.com/office/drawing/2014/main" id="{58FB23E3-343C-38A9-324B-820DB157BB10}"/>
              </a:ext>
            </a:extLst>
          </p:cNvPr>
          <p:cNvSpPr txBox="1"/>
          <p:nvPr/>
        </p:nvSpPr>
        <p:spPr>
          <a:xfrm>
            <a:off x="10420595" y="3669916"/>
            <a:ext cx="4505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239</a:t>
            </a:r>
          </a:p>
        </p:txBody>
      </p:sp>
      <p:sp>
        <p:nvSpPr>
          <p:cNvPr id="50" name="TextBox 49">
            <a:extLst>
              <a:ext uri="{FF2B5EF4-FFF2-40B4-BE49-F238E27FC236}">
                <a16:creationId xmlns:a16="http://schemas.microsoft.com/office/drawing/2014/main" id="{963C4130-984B-CC56-76B9-63972F1B12E6}"/>
              </a:ext>
            </a:extLst>
          </p:cNvPr>
          <p:cNvSpPr txBox="1"/>
          <p:nvPr/>
        </p:nvSpPr>
        <p:spPr>
          <a:xfrm>
            <a:off x="6724276" y="2121901"/>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13" name="Left Brace 12">
            <a:extLst>
              <a:ext uri="{FF2B5EF4-FFF2-40B4-BE49-F238E27FC236}">
                <a16:creationId xmlns:a16="http://schemas.microsoft.com/office/drawing/2014/main" id="{A6455B6C-8394-B199-6C02-B763ABBFF8A6}"/>
              </a:ext>
            </a:extLst>
          </p:cNvPr>
          <p:cNvSpPr/>
          <p:nvPr/>
        </p:nvSpPr>
        <p:spPr>
          <a:xfrm rot="5400000">
            <a:off x="6131377" y="834387"/>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F4B74AE-BE6E-61A6-D6E4-59B7CC3AE20E}"/>
              </a:ext>
            </a:extLst>
          </p:cNvPr>
          <p:cNvSpPr txBox="1"/>
          <p:nvPr/>
        </p:nvSpPr>
        <p:spPr>
          <a:xfrm>
            <a:off x="5808577" y="1117572"/>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Left Bracket 21">
            <a:extLst>
              <a:ext uri="{FF2B5EF4-FFF2-40B4-BE49-F238E27FC236}">
                <a16:creationId xmlns:a16="http://schemas.microsoft.com/office/drawing/2014/main" id="{9525E0F1-86B2-3CBB-9112-65840860EF49}"/>
              </a:ext>
            </a:extLst>
          </p:cNvPr>
          <p:cNvSpPr/>
          <p:nvPr/>
        </p:nvSpPr>
        <p:spPr>
          <a:xfrm>
            <a:off x="4969154" y="1172564"/>
            <a:ext cx="175694" cy="2998416"/>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Right Bracket 23">
            <a:extLst>
              <a:ext uri="{FF2B5EF4-FFF2-40B4-BE49-F238E27FC236}">
                <a16:creationId xmlns:a16="http://schemas.microsoft.com/office/drawing/2014/main" id="{57BF8F96-3B39-4B6D-935B-28B1BB4755E9}"/>
              </a:ext>
            </a:extLst>
          </p:cNvPr>
          <p:cNvSpPr/>
          <p:nvPr/>
        </p:nvSpPr>
        <p:spPr>
          <a:xfrm>
            <a:off x="11698283" y="1126174"/>
            <a:ext cx="175693" cy="304480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Left Brace 31">
            <a:extLst>
              <a:ext uri="{FF2B5EF4-FFF2-40B4-BE49-F238E27FC236}">
                <a16:creationId xmlns:a16="http://schemas.microsoft.com/office/drawing/2014/main" id="{ED9F7303-7521-2AAC-4782-6AFE6D5724F4}"/>
              </a:ext>
            </a:extLst>
          </p:cNvPr>
          <p:cNvSpPr/>
          <p:nvPr/>
        </p:nvSpPr>
        <p:spPr>
          <a:xfrm rot="5400000">
            <a:off x="8422890" y="-2295178"/>
            <a:ext cx="191466" cy="62460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69088E9-4894-BB55-7CFA-CA3C120B024F}"/>
              </a:ext>
            </a:extLst>
          </p:cNvPr>
          <p:cNvSpPr txBox="1"/>
          <p:nvPr/>
        </p:nvSpPr>
        <p:spPr>
          <a:xfrm>
            <a:off x="8236898" y="290113"/>
            <a:ext cx="563449" cy="369332"/>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30 s</a:t>
            </a:r>
          </a:p>
        </p:txBody>
      </p:sp>
      <p:sp>
        <p:nvSpPr>
          <p:cNvPr id="49" name="TextBox 48">
            <a:extLst>
              <a:ext uri="{FF2B5EF4-FFF2-40B4-BE49-F238E27FC236}">
                <a16:creationId xmlns:a16="http://schemas.microsoft.com/office/drawing/2014/main" id="{B6E53300-82FC-4B44-F1F8-F44D75BCCB7C}"/>
              </a:ext>
            </a:extLst>
          </p:cNvPr>
          <p:cNvSpPr txBox="1"/>
          <p:nvPr/>
        </p:nvSpPr>
        <p:spPr>
          <a:xfrm>
            <a:off x="5950729" y="1977498"/>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86" name="Rectangle 85">
            <a:extLst>
              <a:ext uri="{FF2B5EF4-FFF2-40B4-BE49-F238E27FC236}">
                <a16:creationId xmlns:a16="http://schemas.microsoft.com/office/drawing/2014/main" id="{33516DCE-E88C-88BC-DE97-0DBAE18F4000}"/>
              </a:ext>
            </a:extLst>
          </p:cNvPr>
          <p:cNvSpPr/>
          <p:nvPr/>
        </p:nvSpPr>
        <p:spPr>
          <a:xfrm>
            <a:off x="9837157"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6593D9A1-22F4-1901-10EA-E27207881E24}"/>
              </a:ext>
            </a:extLst>
          </p:cNvPr>
          <p:cNvSpPr/>
          <p:nvPr/>
        </p:nvSpPr>
        <p:spPr>
          <a:xfrm>
            <a:off x="9995448"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B5BED5F0-4C60-48F4-B3D3-6EF2FFDCFE7D}"/>
              </a:ext>
            </a:extLst>
          </p:cNvPr>
          <p:cNvSpPr/>
          <p:nvPr/>
        </p:nvSpPr>
        <p:spPr>
          <a:xfrm>
            <a:off x="10165263" y="3215633"/>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4A4FAB96-AFEB-3FF0-0029-A06021E08A17}"/>
              </a:ext>
            </a:extLst>
          </p:cNvPr>
          <p:cNvSpPr/>
          <p:nvPr/>
        </p:nvSpPr>
        <p:spPr>
          <a:xfrm>
            <a:off x="9837157" y="3226252"/>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538905A7-7C4E-2204-D23C-22DE93F16F08}"/>
              </a:ext>
            </a:extLst>
          </p:cNvPr>
          <p:cNvSpPr/>
          <p:nvPr/>
        </p:nvSpPr>
        <p:spPr>
          <a:xfrm>
            <a:off x="10004448"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5234E680-6091-DEE1-4606-6394F3227AFF}"/>
              </a:ext>
            </a:extLst>
          </p:cNvPr>
          <p:cNvSpPr/>
          <p:nvPr/>
        </p:nvSpPr>
        <p:spPr>
          <a:xfrm>
            <a:off x="1015381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980EC4CF-A65D-0FFE-7657-36CEB6454001}"/>
              </a:ext>
            </a:extLst>
          </p:cNvPr>
          <p:cNvSpPr/>
          <p:nvPr/>
        </p:nvSpPr>
        <p:spPr>
          <a:xfrm>
            <a:off x="984615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20112F09-4EE1-F32E-A345-0871DD73A34C}"/>
              </a:ext>
            </a:extLst>
          </p:cNvPr>
          <p:cNvSpPr/>
          <p:nvPr/>
        </p:nvSpPr>
        <p:spPr>
          <a:xfrm>
            <a:off x="9990658"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871CA9F9-3493-2909-81EE-7963E9A9A238}"/>
              </a:ext>
            </a:extLst>
          </p:cNvPr>
          <p:cNvSpPr/>
          <p:nvPr/>
        </p:nvSpPr>
        <p:spPr>
          <a:xfrm>
            <a:off x="10153739" y="3215633"/>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9D9DDBD-5290-5437-D977-347381ECAD1F}"/>
              </a:ext>
            </a:extLst>
          </p:cNvPr>
          <p:cNvSpPr/>
          <p:nvPr/>
        </p:nvSpPr>
        <p:spPr>
          <a:xfrm>
            <a:off x="10002472"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5F6B85B5-5A37-47B3-7099-210887B338AD}"/>
              </a:ext>
            </a:extLst>
          </p:cNvPr>
          <p:cNvSpPr/>
          <p:nvPr/>
        </p:nvSpPr>
        <p:spPr>
          <a:xfrm>
            <a:off x="9823915"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C579FCB4-A922-EAAE-4C80-C9422655363D}"/>
              </a:ext>
            </a:extLst>
          </p:cNvPr>
          <p:cNvSpPr/>
          <p:nvPr/>
        </p:nvSpPr>
        <p:spPr>
          <a:xfrm>
            <a:off x="10165263"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30555821-BC7D-B721-F38C-1A4E84C8CD1D}"/>
              </a:ext>
            </a:extLst>
          </p:cNvPr>
          <p:cNvSpPr/>
          <p:nvPr/>
        </p:nvSpPr>
        <p:spPr>
          <a:xfrm>
            <a:off x="9837157" y="3203722"/>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C5D1DCBC-7BEF-3733-5BFC-80E90569F9C0}"/>
              </a:ext>
            </a:extLst>
          </p:cNvPr>
          <p:cNvSpPr/>
          <p:nvPr/>
        </p:nvSpPr>
        <p:spPr>
          <a:xfrm>
            <a:off x="9821896" y="3213477"/>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D130EAED-6A21-77A9-362B-3F0B299B1695}"/>
              </a:ext>
            </a:extLst>
          </p:cNvPr>
          <p:cNvSpPr txBox="1"/>
          <p:nvPr/>
        </p:nvSpPr>
        <p:spPr>
          <a:xfrm>
            <a:off x="9655818" y="2507462"/>
            <a:ext cx="71526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123" name="TextBox 122">
            <a:extLst>
              <a:ext uri="{FF2B5EF4-FFF2-40B4-BE49-F238E27FC236}">
                <a16:creationId xmlns:a16="http://schemas.microsoft.com/office/drawing/2014/main" id="{2F2B1FEA-A3E1-CD53-5322-53602FF5A1B3}"/>
              </a:ext>
            </a:extLst>
          </p:cNvPr>
          <p:cNvSpPr txBox="1"/>
          <p:nvPr/>
        </p:nvSpPr>
        <p:spPr>
          <a:xfrm>
            <a:off x="863424" y="535201"/>
            <a:ext cx="2482731" cy="369332"/>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124" name="TextBox 123">
            <a:extLst>
              <a:ext uri="{FF2B5EF4-FFF2-40B4-BE49-F238E27FC236}">
                <a16:creationId xmlns:a16="http://schemas.microsoft.com/office/drawing/2014/main" id="{444FA651-6891-ABDA-F988-EF76FA9B422F}"/>
              </a:ext>
            </a:extLst>
          </p:cNvPr>
          <p:cNvSpPr txBox="1"/>
          <p:nvPr/>
        </p:nvSpPr>
        <p:spPr>
          <a:xfrm>
            <a:off x="1062951" y="1345962"/>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25" name="Straight Arrow Connector 124">
            <a:extLst>
              <a:ext uri="{FF2B5EF4-FFF2-40B4-BE49-F238E27FC236}">
                <a16:creationId xmlns:a16="http://schemas.microsoft.com/office/drawing/2014/main" id="{E96A2854-9514-EA8F-7D7C-7E336529B7C8}"/>
              </a:ext>
            </a:extLst>
          </p:cNvPr>
          <p:cNvCxnSpPr>
            <a:stCxn id="123" idx="2"/>
            <a:endCxn id="124" idx="0"/>
          </p:cNvCxnSpPr>
          <p:nvPr/>
        </p:nvCxnSpPr>
        <p:spPr>
          <a:xfrm flipH="1">
            <a:off x="2097914" y="904533"/>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19A295B2-D6CF-4B2D-34C3-D82B5B74F8E4}"/>
              </a:ext>
            </a:extLst>
          </p:cNvPr>
          <p:cNvSpPr txBox="1"/>
          <p:nvPr/>
        </p:nvSpPr>
        <p:spPr>
          <a:xfrm>
            <a:off x="734829" y="2172062"/>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27" name="TextBox 126">
            <a:extLst>
              <a:ext uri="{FF2B5EF4-FFF2-40B4-BE49-F238E27FC236}">
                <a16:creationId xmlns:a16="http://schemas.microsoft.com/office/drawing/2014/main" id="{4DBBA2DC-7EB7-5DDB-4843-E7569A21FDA0}"/>
              </a:ext>
            </a:extLst>
          </p:cNvPr>
          <p:cNvSpPr txBox="1"/>
          <p:nvPr/>
        </p:nvSpPr>
        <p:spPr>
          <a:xfrm>
            <a:off x="3813341" y="2175647"/>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28" name="TextBox 127">
            <a:extLst>
              <a:ext uri="{FF2B5EF4-FFF2-40B4-BE49-F238E27FC236}">
                <a16:creationId xmlns:a16="http://schemas.microsoft.com/office/drawing/2014/main" id="{FE6B30D9-5911-51F2-2CC0-F3DF389528BD}"/>
              </a:ext>
            </a:extLst>
          </p:cNvPr>
          <p:cNvSpPr txBox="1"/>
          <p:nvPr/>
        </p:nvSpPr>
        <p:spPr>
          <a:xfrm>
            <a:off x="1302768" y="3800721"/>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129" name="TextBox 128">
            <a:extLst>
              <a:ext uri="{FF2B5EF4-FFF2-40B4-BE49-F238E27FC236}">
                <a16:creationId xmlns:a16="http://schemas.microsoft.com/office/drawing/2014/main" id="{45BA1DD3-0806-3205-70E9-F6F0B2F64F3F}"/>
              </a:ext>
            </a:extLst>
          </p:cNvPr>
          <p:cNvSpPr txBox="1"/>
          <p:nvPr/>
        </p:nvSpPr>
        <p:spPr>
          <a:xfrm>
            <a:off x="1149340" y="2979910"/>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130" name="TextBox 129">
            <a:extLst>
              <a:ext uri="{FF2B5EF4-FFF2-40B4-BE49-F238E27FC236}">
                <a16:creationId xmlns:a16="http://schemas.microsoft.com/office/drawing/2014/main" id="{95ACF339-6829-3858-49E8-DEE2FCC39EC5}"/>
              </a:ext>
            </a:extLst>
          </p:cNvPr>
          <p:cNvSpPr txBox="1"/>
          <p:nvPr/>
        </p:nvSpPr>
        <p:spPr>
          <a:xfrm>
            <a:off x="1236090" y="4613858"/>
            <a:ext cx="1737399"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cxnSp>
        <p:nvCxnSpPr>
          <p:cNvPr id="132" name="Straight Arrow Connector 131">
            <a:extLst>
              <a:ext uri="{FF2B5EF4-FFF2-40B4-BE49-F238E27FC236}">
                <a16:creationId xmlns:a16="http://schemas.microsoft.com/office/drawing/2014/main" id="{8E3E51F6-594D-E462-E866-745141B70E18}"/>
              </a:ext>
            </a:extLst>
          </p:cNvPr>
          <p:cNvCxnSpPr>
            <a:stCxn id="124" idx="2"/>
            <a:endCxn id="126" idx="0"/>
          </p:cNvCxnSpPr>
          <p:nvPr/>
        </p:nvCxnSpPr>
        <p:spPr>
          <a:xfrm>
            <a:off x="2097914" y="1715294"/>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76131140-E849-076F-07A0-EB10371F0889}"/>
              </a:ext>
            </a:extLst>
          </p:cNvPr>
          <p:cNvCxnSpPr>
            <a:stCxn id="126" idx="2"/>
            <a:endCxn id="129" idx="0"/>
          </p:cNvCxnSpPr>
          <p:nvPr/>
        </p:nvCxnSpPr>
        <p:spPr>
          <a:xfrm flipH="1">
            <a:off x="2100915" y="2541394"/>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121397D-8C3C-82F6-3B53-90CCC3C93788}"/>
              </a:ext>
            </a:extLst>
          </p:cNvPr>
          <p:cNvCxnSpPr>
            <a:stCxn id="129" idx="2"/>
            <a:endCxn id="128" idx="0"/>
          </p:cNvCxnSpPr>
          <p:nvPr/>
        </p:nvCxnSpPr>
        <p:spPr>
          <a:xfrm>
            <a:off x="2100915" y="3349242"/>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5042FCA-D349-BA78-C474-8195D36F95EE}"/>
              </a:ext>
            </a:extLst>
          </p:cNvPr>
          <p:cNvCxnSpPr>
            <a:stCxn id="128" idx="2"/>
            <a:endCxn id="130" idx="0"/>
          </p:cNvCxnSpPr>
          <p:nvPr/>
        </p:nvCxnSpPr>
        <p:spPr>
          <a:xfrm>
            <a:off x="2103821" y="4170053"/>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0ACE860-F7A6-6706-A03E-B9DB23DBE97F}"/>
              </a:ext>
            </a:extLst>
          </p:cNvPr>
          <p:cNvCxnSpPr>
            <a:stCxn id="126" idx="3"/>
            <a:endCxn id="127" idx="1"/>
          </p:cNvCxnSpPr>
          <p:nvPr/>
        </p:nvCxnSpPr>
        <p:spPr>
          <a:xfrm>
            <a:off x="3468591" y="2356728"/>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C67DBE0-E69C-F0EF-8E96-A87D55DB3AA3}"/>
              </a:ext>
            </a:extLst>
          </p:cNvPr>
          <p:cNvCxnSpPr>
            <a:stCxn id="127" idx="0"/>
            <a:endCxn id="123" idx="3"/>
          </p:cNvCxnSpPr>
          <p:nvPr/>
        </p:nvCxnSpPr>
        <p:spPr>
          <a:xfrm rot="16200000" flipV="1">
            <a:off x="2991400" y="1074622"/>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C6C47C05-9D43-2A25-B75A-759C51C900B7}"/>
              </a:ext>
            </a:extLst>
          </p:cNvPr>
          <p:cNvSpPr txBox="1"/>
          <p:nvPr/>
        </p:nvSpPr>
        <p:spPr>
          <a:xfrm>
            <a:off x="1413976" y="6239930"/>
            <a:ext cx="1367875"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thresholding</a:t>
            </a:r>
          </a:p>
        </p:txBody>
      </p:sp>
      <p:sp>
        <p:nvSpPr>
          <p:cNvPr id="146" name="TextBox 145">
            <a:extLst>
              <a:ext uri="{FF2B5EF4-FFF2-40B4-BE49-F238E27FC236}">
                <a16:creationId xmlns:a16="http://schemas.microsoft.com/office/drawing/2014/main" id="{74BADD8F-BE34-F840-30B3-490551F60A73}"/>
              </a:ext>
            </a:extLst>
          </p:cNvPr>
          <p:cNvSpPr txBox="1"/>
          <p:nvPr/>
        </p:nvSpPr>
        <p:spPr>
          <a:xfrm>
            <a:off x="4865448" y="6239897"/>
            <a:ext cx="1084143" cy="369332"/>
          </a:xfrm>
          <a:prstGeom prst="rect">
            <a:avLst/>
          </a:prstGeom>
          <a:no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a:t>
            </a:r>
          </a:p>
        </p:txBody>
      </p:sp>
      <p:cxnSp>
        <p:nvCxnSpPr>
          <p:cNvPr id="149" name="Straight Arrow Connector 148">
            <a:extLst>
              <a:ext uri="{FF2B5EF4-FFF2-40B4-BE49-F238E27FC236}">
                <a16:creationId xmlns:a16="http://schemas.microsoft.com/office/drawing/2014/main" id="{4B8F516B-BF4F-2301-09EA-CC0CBA47ACB0}"/>
              </a:ext>
            </a:extLst>
          </p:cNvPr>
          <p:cNvCxnSpPr>
            <a:cxnSpLocks/>
            <a:stCxn id="146" idx="1"/>
          </p:cNvCxnSpPr>
          <p:nvPr/>
        </p:nvCxnSpPr>
        <p:spPr>
          <a:xfrm flipH="1">
            <a:off x="2781851" y="6424563"/>
            <a:ext cx="2083597" cy="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536912C1-EB73-3104-2183-17D7AA3FEFF2}"/>
              </a:ext>
            </a:extLst>
          </p:cNvPr>
          <p:cNvSpPr txBox="1"/>
          <p:nvPr/>
        </p:nvSpPr>
        <p:spPr>
          <a:xfrm>
            <a:off x="4634583" y="5426793"/>
            <a:ext cx="1545872" cy="369332"/>
          </a:xfrm>
          <a:prstGeom prst="rect">
            <a:avLst/>
          </a:prstGeom>
          <a:solidFill>
            <a:schemeClr val="bg1">
              <a:lumMod val="85000"/>
            </a:schemeClr>
          </a:solid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median power</a:t>
            </a:r>
          </a:p>
        </p:txBody>
      </p:sp>
      <p:cxnSp>
        <p:nvCxnSpPr>
          <p:cNvPr id="151" name="Straight Arrow Connector 150">
            <a:extLst>
              <a:ext uri="{FF2B5EF4-FFF2-40B4-BE49-F238E27FC236}">
                <a16:creationId xmlns:a16="http://schemas.microsoft.com/office/drawing/2014/main" id="{498DE180-7827-A641-58A8-1948DFDDF701}"/>
              </a:ext>
            </a:extLst>
          </p:cNvPr>
          <p:cNvCxnSpPr>
            <a:cxnSpLocks/>
            <a:stCxn id="150" idx="2"/>
            <a:endCxn id="146" idx="0"/>
          </p:cNvCxnSpPr>
          <p:nvPr/>
        </p:nvCxnSpPr>
        <p:spPr>
          <a:xfrm>
            <a:off x="5407519" y="5796125"/>
            <a:ext cx="1" cy="443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F782B11-297B-8184-25CC-44BEC20A0DD1}"/>
              </a:ext>
            </a:extLst>
          </p:cNvPr>
          <p:cNvSpPr txBox="1"/>
          <p:nvPr/>
        </p:nvSpPr>
        <p:spPr>
          <a:xfrm>
            <a:off x="889806" y="5426793"/>
            <a:ext cx="2428998"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calculate median power</a:t>
            </a:r>
          </a:p>
        </p:txBody>
      </p:sp>
      <p:cxnSp>
        <p:nvCxnSpPr>
          <p:cNvPr id="153" name="Straight Arrow Connector 152">
            <a:extLst>
              <a:ext uri="{FF2B5EF4-FFF2-40B4-BE49-F238E27FC236}">
                <a16:creationId xmlns:a16="http://schemas.microsoft.com/office/drawing/2014/main" id="{4398E764-41C6-69A8-DFE0-A5FEA42335F5}"/>
              </a:ext>
            </a:extLst>
          </p:cNvPr>
          <p:cNvCxnSpPr>
            <a:endCxn id="152" idx="0"/>
          </p:cNvCxnSpPr>
          <p:nvPr/>
        </p:nvCxnSpPr>
        <p:spPr>
          <a:xfrm flipH="1">
            <a:off x="2104305" y="4983190"/>
            <a:ext cx="485" cy="443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A5E4F2D-B5A9-F139-4C2C-9526E11412D6}"/>
              </a:ext>
            </a:extLst>
          </p:cNvPr>
          <p:cNvCxnSpPr>
            <a:cxnSpLocks/>
            <a:stCxn id="152" idx="2"/>
          </p:cNvCxnSpPr>
          <p:nvPr/>
        </p:nvCxnSpPr>
        <p:spPr>
          <a:xfrm flipH="1">
            <a:off x="2097914" y="5796125"/>
            <a:ext cx="6391"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126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B4A67B78-E882-AA2A-155A-7CB8681B9898}"/>
              </a:ext>
            </a:extLst>
          </p:cNvPr>
          <p:cNvSpPr txBox="1"/>
          <p:nvPr/>
        </p:nvSpPr>
        <p:spPr>
          <a:xfrm>
            <a:off x="9655818" y="2507462"/>
            <a:ext cx="71526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68" name="Rectangle 67">
            <a:extLst>
              <a:ext uri="{FF2B5EF4-FFF2-40B4-BE49-F238E27FC236}">
                <a16:creationId xmlns:a16="http://schemas.microsoft.com/office/drawing/2014/main" id="{B5419069-C346-C54B-C86A-C304098431E8}"/>
              </a:ext>
            </a:extLst>
          </p:cNvPr>
          <p:cNvSpPr/>
          <p:nvPr/>
        </p:nvSpPr>
        <p:spPr>
          <a:xfrm>
            <a:off x="7566450" y="3134422"/>
            <a:ext cx="144000" cy="144000"/>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95C7941A-27D2-11D3-91B6-0597DC9A526E}"/>
              </a:ext>
            </a:extLst>
          </p:cNvPr>
          <p:cNvSpPr/>
          <p:nvPr/>
        </p:nvSpPr>
        <p:spPr>
          <a:xfrm>
            <a:off x="8063333" y="3127378"/>
            <a:ext cx="144000" cy="144000"/>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27A133D2-16EC-C1BB-3691-022EA57D759D}"/>
              </a:ext>
            </a:extLst>
          </p:cNvPr>
          <p:cNvSpPr/>
          <p:nvPr/>
        </p:nvSpPr>
        <p:spPr>
          <a:xfrm>
            <a:off x="8517142" y="3127378"/>
            <a:ext cx="144000" cy="144000"/>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921AB86A-C749-4362-647B-31203EE09DFD}"/>
              </a:ext>
            </a:extLst>
          </p:cNvPr>
          <p:cNvSpPr/>
          <p:nvPr/>
        </p:nvSpPr>
        <p:spPr>
          <a:xfrm>
            <a:off x="8965655" y="3127378"/>
            <a:ext cx="144000" cy="144000"/>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1AB30B7-CA5C-2B0C-EA84-AF09D1AB94CE}"/>
              </a:ext>
            </a:extLst>
          </p:cNvPr>
          <p:cNvSpPr/>
          <p:nvPr/>
        </p:nvSpPr>
        <p:spPr>
          <a:xfrm>
            <a:off x="9412497" y="3133729"/>
            <a:ext cx="144000" cy="144000"/>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011F9B15-E977-7FD5-43A7-18042DF68522}"/>
              </a:ext>
            </a:extLst>
          </p:cNvPr>
          <p:cNvSpPr/>
          <p:nvPr/>
        </p:nvSpPr>
        <p:spPr>
          <a:xfrm>
            <a:off x="10515490" y="3138951"/>
            <a:ext cx="144000" cy="144000"/>
          </a:xfrm>
          <a:prstGeom prst="rect">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Left Brace 12">
            <a:extLst>
              <a:ext uri="{FF2B5EF4-FFF2-40B4-BE49-F238E27FC236}">
                <a16:creationId xmlns:a16="http://schemas.microsoft.com/office/drawing/2014/main" id="{A6455B6C-8394-B199-6C02-B763ABBFF8A6}"/>
              </a:ext>
            </a:extLst>
          </p:cNvPr>
          <p:cNvSpPr/>
          <p:nvPr/>
        </p:nvSpPr>
        <p:spPr>
          <a:xfrm rot="5400000">
            <a:off x="5847645" y="-1232722"/>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F4B74AE-BE6E-61A6-D6E4-59B7CC3AE20E}"/>
              </a:ext>
            </a:extLst>
          </p:cNvPr>
          <p:cNvSpPr txBox="1"/>
          <p:nvPr/>
        </p:nvSpPr>
        <p:spPr>
          <a:xfrm>
            <a:off x="5524845" y="-949537"/>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Left Bracket 21">
            <a:extLst>
              <a:ext uri="{FF2B5EF4-FFF2-40B4-BE49-F238E27FC236}">
                <a16:creationId xmlns:a16="http://schemas.microsoft.com/office/drawing/2014/main" id="{9525E0F1-86B2-3CBB-9112-65840860EF49}"/>
              </a:ext>
            </a:extLst>
          </p:cNvPr>
          <p:cNvSpPr/>
          <p:nvPr/>
        </p:nvSpPr>
        <p:spPr>
          <a:xfrm>
            <a:off x="7290932" y="2827928"/>
            <a:ext cx="144001" cy="89960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Right Bracket 23">
            <a:extLst>
              <a:ext uri="{FF2B5EF4-FFF2-40B4-BE49-F238E27FC236}">
                <a16:creationId xmlns:a16="http://schemas.microsoft.com/office/drawing/2014/main" id="{57BF8F96-3B39-4B6D-935B-28B1BB4755E9}"/>
              </a:ext>
            </a:extLst>
          </p:cNvPr>
          <p:cNvSpPr/>
          <p:nvPr/>
        </p:nvSpPr>
        <p:spPr>
          <a:xfrm>
            <a:off x="10996483" y="2902511"/>
            <a:ext cx="144001" cy="899602"/>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Left Brace 31">
            <a:extLst>
              <a:ext uri="{FF2B5EF4-FFF2-40B4-BE49-F238E27FC236}">
                <a16:creationId xmlns:a16="http://schemas.microsoft.com/office/drawing/2014/main" id="{ED9F7303-7521-2AAC-4782-6AFE6D5724F4}"/>
              </a:ext>
            </a:extLst>
          </p:cNvPr>
          <p:cNvSpPr/>
          <p:nvPr/>
        </p:nvSpPr>
        <p:spPr>
          <a:xfrm rot="5400000">
            <a:off x="8139158" y="-4362287"/>
            <a:ext cx="191466" cy="62460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69088E9-4894-BB55-7CFA-CA3C120B024F}"/>
              </a:ext>
            </a:extLst>
          </p:cNvPr>
          <p:cNvSpPr txBox="1"/>
          <p:nvPr/>
        </p:nvSpPr>
        <p:spPr>
          <a:xfrm>
            <a:off x="7953166" y="-1776996"/>
            <a:ext cx="563449" cy="369332"/>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30 s</a:t>
            </a:r>
          </a:p>
        </p:txBody>
      </p:sp>
      <p:sp>
        <p:nvSpPr>
          <p:cNvPr id="57" name="TextBox 56">
            <a:extLst>
              <a:ext uri="{FF2B5EF4-FFF2-40B4-BE49-F238E27FC236}">
                <a16:creationId xmlns:a16="http://schemas.microsoft.com/office/drawing/2014/main" id="{A1FDBCC2-39B3-E09F-6B97-3B67D005A655}"/>
              </a:ext>
            </a:extLst>
          </p:cNvPr>
          <p:cNvSpPr txBox="1"/>
          <p:nvPr/>
        </p:nvSpPr>
        <p:spPr>
          <a:xfrm>
            <a:off x="8465188"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58" name="TextBox 57">
            <a:extLst>
              <a:ext uri="{FF2B5EF4-FFF2-40B4-BE49-F238E27FC236}">
                <a16:creationId xmlns:a16="http://schemas.microsoft.com/office/drawing/2014/main" id="{85FB4CEE-214B-1A3E-D8A9-0AE6048190E1}"/>
              </a:ext>
            </a:extLst>
          </p:cNvPr>
          <p:cNvSpPr txBox="1"/>
          <p:nvPr/>
        </p:nvSpPr>
        <p:spPr>
          <a:xfrm>
            <a:off x="8912289"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59" name="TextBox 58">
            <a:extLst>
              <a:ext uri="{FF2B5EF4-FFF2-40B4-BE49-F238E27FC236}">
                <a16:creationId xmlns:a16="http://schemas.microsoft.com/office/drawing/2014/main" id="{46E78A91-A36A-23C7-14F1-E537EA66B971}"/>
              </a:ext>
            </a:extLst>
          </p:cNvPr>
          <p:cNvSpPr txBox="1"/>
          <p:nvPr/>
        </p:nvSpPr>
        <p:spPr>
          <a:xfrm>
            <a:off x="9359113"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sp>
        <p:nvSpPr>
          <p:cNvPr id="60" name="TextBox 59">
            <a:extLst>
              <a:ext uri="{FF2B5EF4-FFF2-40B4-BE49-F238E27FC236}">
                <a16:creationId xmlns:a16="http://schemas.microsoft.com/office/drawing/2014/main" id="{FF3149B7-8F30-B56F-3987-C653C02C5BB1}"/>
              </a:ext>
            </a:extLst>
          </p:cNvPr>
          <p:cNvSpPr txBox="1"/>
          <p:nvPr/>
        </p:nvSpPr>
        <p:spPr>
          <a:xfrm>
            <a:off x="10411359" y="3336962"/>
            <a:ext cx="4505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239</a:t>
            </a:r>
          </a:p>
        </p:txBody>
      </p:sp>
      <p:sp>
        <p:nvSpPr>
          <p:cNvPr id="61" name="TextBox 60">
            <a:extLst>
              <a:ext uri="{FF2B5EF4-FFF2-40B4-BE49-F238E27FC236}">
                <a16:creationId xmlns:a16="http://schemas.microsoft.com/office/drawing/2014/main" id="{24866ABC-213E-C3B7-F9AE-898CBDD2C70A}"/>
              </a:ext>
            </a:extLst>
          </p:cNvPr>
          <p:cNvSpPr txBox="1"/>
          <p:nvPr/>
        </p:nvSpPr>
        <p:spPr>
          <a:xfrm>
            <a:off x="8018448" y="3342819"/>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66" name="Left Brace 65">
            <a:extLst>
              <a:ext uri="{FF2B5EF4-FFF2-40B4-BE49-F238E27FC236}">
                <a16:creationId xmlns:a16="http://schemas.microsoft.com/office/drawing/2014/main" id="{C7696698-ABD2-CB08-A25D-938E31683157}"/>
              </a:ext>
            </a:extLst>
          </p:cNvPr>
          <p:cNvSpPr/>
          <p:nvPr/>
        </p:nvSpPr>
        <p:spPr>
          <a:xfrm rot="5400000">
            <a:off x="5847645" y="-1232722"/>
            <a:ext cx="203892" cy="16382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38CE50F4-7B3B-6D31-9800-8E5A29D121AF}"/>
              </a:ext>
            </a:extLst>
          </p:cNvPr>
          <p:cNvSpPr txBox="1"/>
          <p:nvPr/>
        </p:nvSpPr>
        <p:spPr>
          <a:xfrm>
            <a:off x="5524845" y="-949537"/>
            <a:ext cx="862737"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250 </a:t>
            </a:r>
            <a:r>
              <a:rPr kumimoji="0" lang="en-GB" sz="1800" b="0" i="0" u="none" strike="noStrike" kern="1200" cap="none" spc="0" normalizeH="0" baseline="0" noProof="0" err="1">
                <a:ln>
                  <a:noFill/>
                </a:ln>
                <a:solidFill>
                  <a:srgbClr val="000000"/>
                </a:solidFill>
                <a:effectLst/>
                <a:uLnTx/>
                <a:uFillTx/>
                <a:latin typeface="Calibri" panose="020F0502020204030204"/>
                <a:ea typeface="+mn-ea"/>
                <a:cs typeface="+mn-cs"/>
              </a:rPr>
              <a:t>ms</a:t>
            </a: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0E63FCCF-5E53-CAED-0B35-CE3D6EB6C4F5}"/>
              </a:ext>
            </a:extLst>
          </p:cNvPr>
          <p:cNvSpPr txBox="1"/>
          <p:nvPr/>
        </p:nvSpPr>
        <p:spPr>
          <a:xfrm>
            <a:off x="7514070"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94" name="Rectangle 93">
            <a:extLst>
              <a:ext uri="{FF2B5EF4-FFF2-40B4-BE49-F238E27FC236}">
                <a16:creationId xmlns:a16="http://schemas.microsoft.com/office/drawing/2014/main" id="{E322D010-2A74-EA88-8FDF-7674960B95E6}"/>
              </a:ext>
            </a:extLst>
          </p:cNvPr>
          <p:cNvSpPr/>
          <p:nvPr/>
        </p:nvSpPr>
        <p:spPr>
          <a:xfrm>
            <a:off x="9837157"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358E73F-6EA1-BD26-25CF-954EF4160920}"/>
              </a:ext>
            </a:extLst>
          </p:cNvPr>
          <p:cNvSpPr/>
          <p:nvPr/>
        </p:nvSpPr>
        <p:spPr>
          <a:xfrm>
            <a:off x="10004448"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0AAC4AFB-D04E-2788-4471-B64BF88F71AC}"/>
              </a:ext>
            </a:extLst>
          </p:cNvPr>
          <p:cNvSpPr/>
          <p:nvPr/>
        </p:nvSpPr>
        <p:spPr>
          <a:xfrm>
            <a:off x="1015381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16DAB3A5-4AFC-5401-3DD7-241A9D69E867}"/>
              </a:ext>
            </a:extLst>
          </p:cNvPr>
          <p:cNvSpPr/>
          <p:nvPr/>
        </p:nvSpPr>
        <p:spPr>
          <a:xfrm>
            <a:off x="984615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F26FF42D-89AF-CA2E-67C7-739B4875B68B}"/>
              </a:ext>
            </a:extLst>
          </p:cNvPr>
          <p:cNvSpPr/>
          <p:nvPr/>
        </p:nvSpPr>
        <p:spPr>
          <a:xfrm>
            <a:off x="7566450" y="3134422"/>
            <a:ext cx="144000" cy="144000"/>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76B65E47-4817-228A-BC71-98FFDD7FB3AF}"/>
              </a:ext>
            </a:extLst>
          </p:cNvPr>
          <p:cNvSpPr/>
          <p:nvPr/>
        </p:nvSpPr>
        <p:spPr>
          <a:xfrm>
            <a:off x="8063333" y="3127378"/>
            <a:ext cx="144000" cy="144000"/>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51A258E-A4E5-137D-7222-3D7E4AE8998D}"/>
              </a:ext>
            </a:extLst>
          </p:cNvPr>
          <p:cNvSpPr/>
          <p:nvPr/>
        </p:nvSpPr>
        <p:spPr>
          <a:xfrm>
            <a:off x="8517142" y="3127378"/>
            <a:ext cx="144000" cy="144000"/>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9B2AFC29-EFB9-4D5C-E07D-A8ACC73B90D1}"/>
              </a:ext>
            </a:extLst>
          </p:cNvPr>
          <p:cNvSpPr/>
          <p:nvPr/>
        </p:nvSpPr>
        <p:spPr>
          <a:xfrm>
            <a:off x="8965655" y="3127378"/>
            <a:ext cx="144000" cy="144000"/>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FA709E56-AC71-2439-C0E2-BFBE7475F50B}"/>
              </a:ext>
            </a:extLst>
          </p:cNvPr>
          <p:cNvSpPr/>
          <p:nvPr/>
        </p:nvSpPr>
        <p:spPr>
          <a:xfrm>
            <a:off x="9412497" y="3133729"/>
            <a:ext cx="144000" cy="144000"/>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3C7E6D6C-ACED-0E7A-49B5-54C8CF1381BC}"/>
              </a:ext>
            </a:extLst>
          </p:cNvPr>
          <p:cNvSpPr/>
          <p:nvPr/>
        </p:nvSpPr>
        <p:spPr>
          <a:xfrm>
            <a:off x="10515490" y="3138951"/>
            <a:ext cx="144000" cy="144000"/>
          </a:xfrm>
          <a:prstGeom prst="rect">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67B373D-7F6F-1241-B713-D31688A6B2AF}"/>
              </a:ext>
            </a:extLst>
          </p:cNvPr>
          <p:cNvSpPr/>
          <p:nvPr/>
        </p:nvSpPr>
        <p:spPr>
          <a:xfrm>
            <a:off x="9830889"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2555F5E5-2444-37F4-3BE0-FB106F56253A}"/>
              </a:ext>
            </a:extLst>
          </p:cNvPr>
          <p:cNvSpPr/>
          <p:nvPr/>
        </p:nvSpPr>
        <p:spPr>
          <a:xfrm>
            <a:off x="9998180"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C2A78E35-00EA-3F1C-E6C0-CCD660555AD4}"/>
              </a:ext>
            </a:extLst>
          </p:cNvPr>
          <p:cNvSpPr/>
          <p:nvPr/>
        </p:nvSpPr>
        <p:spPr>
          <a:xfrm>
            <a:off x="10147549"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586F61C1-D69F-DCE3-8958-DBD3CDADEC11}"/>
              </a:ext>
            </a:extLst>
          </p:cNvPr>
          <p:cNvSpPr/>
          <p:nvPr/>
        </p:nvSpPr>
        <p:spPr>
          <a:xfrm>
            <a:off x="9839889"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A15CB7C9-69AD-2B8A-147D-DBCE056E39D4}"/>
              </a:ext>
            </a:extLst>
          </p:cNvPr>
          <p:cNvSpPr/>
          <p:nvPr/>
        </p:nvSpPr>
        <p:spPr>
          <a:xfrm>
            <a:off x="9815451" y="3200665"/>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E3BD308C-4E27-7958-DE33-677B0F1167D4}"/>
              </a:ext>
            </a:extLst>
          </p:cNvPr>
          <p:cNvSpPr/>
          <p:nvPr/>
        </p:nvSpPr>
        <p:spPr>
          <a:xfrm>
            <a:off x="9995448" y="3199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E75FC1F5-4A76-F2FA-6938-FE16F3CF1785}"/>
              </a:ext>
            </a:extLst>
          </p:cNvPr>
          <p:cNvSpPr/>
          <p:nvPr/>
        </p:nvSpPr>
        <p:spPr>
          <a:xfrm>
            <a:off x="9815451" y="3195190"/>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E3C65F8D-FD4F-38E8-327C-60E1A293A9E1}"/>
              </a:ext>
            </a:extLst>
          </p:cNvPr>
          <p:cNvSpPr/>
          <p:nvPr/>
        </p:nvSpPr>
        <p:spPr>
          <a:xfrm>
            <a:off x="9996853" y="3232204"/>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D98ACBC-A917-7261-90A7-41FBDDBDD62C}"/>
              </a:ext>
            </a:extLst>
          </p:cNvPr>
          <p:cNvSpPr/>
          <p:nvPr/>
        </p:nvSpPr>
        <p:spPr>
          <a:xfrm>
            <a:off x="10174858" y="3204190"/>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B9B53C91-981C-C183-C028-9B580AF06E31}"/>
              </a:ext>
            </a:extLst>
          </p:cNvPr>
          <p:cNvSpPr/>
          <p:nvPr/>
        </p:nvSpPr>
        <p:spPr>
          <a:xfrm>
            <a:off x="10175755" y="3222426"/>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8" name="TextBox 167">
            <a:extLst>
              <a:ext uri="{FF2B5EF4-FFF2-40B4-BE49-F238E27FC236}">
                <a16:creationId xmlns:a16="http://schemas.microsoft.com/office/drawing/2014/main" id="{90258D29-D3D0-E36D-11F5-8D424BBC94CB}"/>
              </a:ext>
            </a:extLst>
          </p:cNvPr>
          <p:cNvSpPr txBox="1"/>
          <p:nvPr/>
        </p:nvSpPr>
        <p:spPr>
          <a:xfrm>
            <a:off x="863424" y="535201"/>
            <a:ext cx="2482731" cy="369332"/>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169" name="TextBox 168">
            <a:extLst>
              <a:ext uri="{FF2B5EF4-FFF2-40B4-BE49-F238E27FC236}">
                <a16:creationId xmlns:a16="http://schemas.microsoft.com/office/drawing/2014/main" id="{B6CE5D5F-BCDB-20EC-CA65-08BB653240F3}"/>
              </a:ext>
            </a:extLst>
          </p:cNvPr>
          <p:cNvSpPr txBox="1"/>
          <p:nvPr/>
        </p:nvSpPr>
        <p:spPr>
          <a:xfrm>
            <a:off x="1062951" y="1345962"/>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70" name="Straight Arrow Connector 169">
            <a:extLst>
              <a:ext uri="{FF2B5EF4-FFF2-40B4-BE49-F238E27FC236}">
                <a16:creationId xmlns:a16="http://schemas.microsoft.com/office/drawing/2014/main" id="{229F33BD-7E07-6A2E-24EB-14511C06BA4D}"/>
              </a:ext>
            </a:extLst>
          </p:cNvPr>
          <p:cNvCxnSpPr>
            <a:stCxn id="168" idx="2"/>
            <a:endCxn id="169" idx="0"/>
          </p:cNvCxnSpPr>
          <p:nvPr/>
        </p:nvCxnSpPr>
        <p:spPr>
          <a:xfrm flipH="1">
            <a:off x="2097914" y="904533"/>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4517EF5B-E160-20B1-05E2-3AA1D2E0105F}"/>
              </a:ext>
            </a:extLst>
          </p:cNvPr>
          <p:cNvSpPr txBox="1"/>
          <p:nvPr/>
        </p:nvSpPr>
        <p:spPr>
          <a:xfrm>
            <a:off x="734829" y="2172062"/>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72" name="TextBox 171">
            <a:extLst>
              <a:ext uri="{FF2B5EF4-FFF2-40B4-BE49-F238E27FC236}">
                <a16:creationId xmlns:a16="http://schemas.microsoft.com/office/drawing/2014/main" id="{3154EDBB-6EC6-3F81-3CDD-C6E3E7EBCA65}"/>
              </a:ext>
            </a:extLst>
          </p:cNvPr>
          <p:cNvSpPr txBox="1"/>
          <p:nvPr/>
        </p:nvSpPr>
        <p:spPr>
          <a:xfrm>
            <a:off x="3813341" y="2175647"/>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73" name="TextBox 172">
            <a:extLst>
              <a:ext uri="{FF2B5EF4-FFF2-40B4-BE49-F238E27FC236}">
                <a16:creationId xmlns:a16="http://schemas.microsoft.com/office/drawing/2014/main" id="{ADF9EEE2-CE56-D96E-EAE5-2F32B5606613}"/>
              </a:ext>
            </a:extLst>
          </p:cNvPr>
          <p:cNvSpPr txBox="1"/>
          <p:nvPr/>
        </p:nvSpPr>
        <p:spPr>
          <a:xfrm>
            <a:off x="1302768" y="3800721"/>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174" name="TextBox 173">
            <a:extLst>
              <a:ext uri="{FF2B5EF4-FFF2-40B4-BE49-F238E27FC236}">
                <a16:creationId xmlns:a16="http://schemas.microsoft.com/office/drawing/2014/main" id="{739686FD-2D23-B553-FCE9-32B1BD0308CD}"/>
              </a:ext>
            </a:extLst>
          </p:cNvPr>
          <p:cNvSpPr txBox="1"/>
          <p:nvPr/>
        </p:nvSpPr>
        <p:spPr>
          <a:xfrm>
            <a:off x="1149340" y="2979910"/>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175" name="TextBox 174">
            <a:extLst>
              <a:ext uri="{FF2B5EF4-FFF2-40B4-BE49-F238E27FC236}">
                <a16:creationId xmlns:a16="http://schemas.microsoft.com/office/drawing/2014/main" id="{F05D3A44-68E2-0E5D-F003-815AD25DD63F}"/>
              </a:ext>
            </a:extLst>
          </p:cNvPr>
          <p:cNvSpPr txBox="1"/>
          <p:nvPr/>
        </p:nvSpPr>
        <p:spPr>
          <a:xfrm>
            <a:off x="1236090" y="4613858"/>
            <a:ext cx="1737399"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cxnSp>
        <p:nvCxnSpPr>
          <p:cNvPr id="177" name="Straight Arrow Connector 176">
            <a:extLst>
              <a:ext uri="{FF2B5EF4-FFF2-40B4-BE49-F238E27FC236}">
                <a16:creationId xmlns:a16="http://schemas.microsoft.com/office/drawing/2014/main" id="{3E51C195-0C09-C166-D694-8238F0FB7CBB}"/>
              </a:ext>
            </a:extLst>
          </p:cNvPr>
          <p:cNvCxnSpPr>
            <a:stCxn id="169" idx="2"/>
            <a:endCxn id="171" idx="0"/>
          </p:cNvCxnSpPr>
          <p:nvPr/>
        </p:nvCxnSpPr>
        <p:spPr>
          <a:xfrm>
            <a:off x="2097914" y="1715294"/>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9069E5-F08C-EF87-9EF6-BB60F5BC1F25}"/>
              </a:ext>
            </a:extLst>
          </p:cNvPr>
          <p:cNvCxnSpPr>
            <a:stCxn id="171" idx="2"/>
            <a:endCxn id="174" idx="0"/>
          </p:cNvCxnSpPr>
          <p:nvPr/>
        </p:nvCxnSpPr>
        <p:spPr>
          <a:xfrm flipH="1">
            <a:off x="2100915" y="2541394"/>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9510392-B487-A414-8B6C-FFC405A94173}"/>
              </a:ext>
            </a:extLst>
          </p:cNvPr>
          <p:cNvCxnSpPr>
            <a:stCxn id="174" idx="2"/>
            <a:endCxn id="173" idx="0"/>
          </p:cNvCxnSpPr>
          <p:nvPr/>
        </p:nvCxnSpPr>
        <p:spPr>
          <a:xfrm>
            <a:off x="2100915" y="3349242"/>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85696DC-153F-FA0A-667C-DF9D07491424}"/>
              </a:ext>
            </a:extLst>
          </p:cNvPr>
          <p:cNvCxnSpPr>
            <a:stCxn id="173" idx="2"/>
            <a:endCxn id="175" idx="0"/>
          </p:cNvCxnSpPr>
          <p:nvPr/>
        </p:nvCxnSpPr>
        <p:spPr>
          <a:xfrm>
            <a:off x="2103821" y="4170053"/>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0303940-23EF-CD63-940B-CC7B43248E14}"/>
              </a:ext>
            </a:extLst>
          </p:cNvPr>
          <p:cNvCxnSpPr>
            <a:stCxn id="171" idx="3"/>
            <a:endCxn id="172" idx="1"/>
          </p:cNvCxnSpPr>
          <p:nvPr/>
        </p:nvCxnSpPr>
        <p:spPr>
          <a:xfrm>
            <a:off x="3468591" y="2356728"/>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FD18FFAB-C6A6-18D4-5F9A-53F4E1F223C4}"/>
              </a:ext>
            </a:extLst>
          </p:cNvPr>
          <p:cNvCxnSpPr>
            <a:stCxn id="172" idx="0"/>
            <a:endCxn id="168" idx="3"/>
          </p:cNvCxnSpPr>
          <p:nvPr/>
        </p:nvCxnSpPr>
        <p:spPr>
          <a:xfrm rot="16200000" flipV="1">
            <a:off x="2991400" y="1074622"/>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06D3B6F-2B7E-4C0E-C787-8F5015E0A40D}"/>
              </a:ext>
            </a:extLst>
          </p:cNvPr>
          <p:cNvCxnSpPr>
            <a:cxnSpLocks/>
          </p:cNvCxnSpPr>
          <p:nvPr/>
        </p:nvCxnSpPr>
        <p:spPr>
          <a:xfrm flipH="1">
            <a:off x="2104305" y="4983190"/>
            <a:ext cx="485" cy="443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2B25D483-7045-0169-0E97-868435BA5ED8}"/>
              </a:ext>
            </a:extLst>
          </p:cNvPr>
          <p:cNvSpPr txBox="1"/>
          <p:nvPr/>
        </p:nvSpPr>
        <p:spPr>
          <a:xfrm>
            <a:off x="1413976" y="6239930"/>
            <a:ext cx="1367875"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thresholding</a:t>
            </a:r>
          </a:p>
        </p:txBody>
      </p:sp>
      <p:sp>
        <p:nvSpPr>
          <p:cNvPr id="194" name="TextBox 193">
            <a:extLst>
              <a:ext uri="{FF2B5EF4-FFF2-40B4-BE49-F238E27FC236}">
                <a16:creationId xmlns:a16="http://schemas.microsoft.com/office/drawing/2014/main" id="{7C22D90F-F351-C00F-19ED-F8AD25C26DF1}"/>
              </a:ext>
            </a:extLst>
          </p:cNvPr>
          <p:cNvSpPr txBox="1"/>
          <p:nvPr/>
        </p:nvSpPr>
        <p:spPr>
          <a:xfrm>
            <a:off x="4865448" y="6239897"/>
            <a:ext cx="1084143" cy="369332"/>
          </a:xfrm>
          <a:prstGeom prst="rect">
            <a:avLst/>
          </a:prstGeom>
          <a:no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a:t>
            </a:r>
          </a:p>
        </p:txBody>
      </p:sp>
      <p:cxnSp>
        <p:nvCxnSpPr>
          <p:cNvPr id="195" name="Straight Arrow Connector 194">
            <a:extLst>
              <a:ext uri="{FF2B5EF4-FFF2-40B4-BE49-F238E27FC236}">
                <a16:creationId xmlns:a16="http://schemas.microsoft.com/office/drawing/2014/main" id="{0F48E2C3-5D01-6765-37BA-B6A90A6BC8A3}"/>
              </a:ext>
            </a:extLst>
          </p:cNvPr>
          <p:cNvCxnSpPr>
            <a:cxnSpLocks/>
            <a:stCxn id="194" idx="1"/>
          </p:cNvCxnSpPr>
          <p:nvPr/>
        </p:nvCxnSpPr>
        <p:spPr>
          <a:xfrm flipH="1">
            <a:off x="2781851" y="6424563"/>
            <a:ext cx="2083597" cy="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8F318E4D-E390-5EEB-3E33-AC048A6DB8A9}"/>
              </a:ext>
            </a:extLst>
          </p:cNvPr>
          <p:cNvSpPr txBox="1"/>
          <p:nvPr/>
        </p:nvSpPr>
        <p:spPr>
          <a:xfrm>
            <a:off x="4634583" y="5426793"/>
            <a:ext cx="1545872" cy="369332"/>
          </a:xfrm>
          <a:prstGeom prst="rect">
            <a:avLst/>
          </a:prstGeom>
          <a:solidFill>
            <a:schemeClr val="bg1">
              <a:lumMod val="85000"/>
            </a:schemeClr>
          </a:solid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median power</a:t>
            </a:r>
          </a:p>
        </p:txBody>
      </p:sp>
      <p:cxnSp>
        <p:nvCxnSpPr>
          <p:cNvPr id="197" name="Straight Arrow Connector 196">
            <a:extLst>
              <a:ext uri="{FF2B5EF4-FFF2-40B4-BE49-F238E27FC236}">
                <a16:creationId xmlns:a16="http://schemas.microsoft.com/office/drawing/2014/main" id="{D77484F7-91A8-2DCC-D8EC-6CE071D2A7DD}"/>
              </a:ext>
            </a:extLst>
          </p:cNvPr>
          <p:cNvCxnSpPr>
            <a:cxnSpLocks/>
            <a:stCxn id="196" idx="2"/>
            <a:endCxn id="194" idx="0"/>
          </p:cNvCxnSpPr>
          <p:nvPr/>
        </p:nvCxnSpPr>
        <p:spPr>
          <a:xfrm>
            <a:off x="5407519" y="5796125"/>
            <a:ext cx="1" cy="443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D0EC7513-5DEC-61FF-A1A2-31849D1CE01A}"/>
              </a:ext>
            </a:extLst>
          </p:cNvPr>
          <p:cNvSpPr txBox="1"/>
          <p:nvPr/>
        </p:nvSpPr>
        <p:spPr>
          <a:xfrm>
            <a:off x="889806" y="5426793"/>
            <a:ext cx="2428998"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calculate median power</a:t>
            </a:r>
          </a:p>
        </p:txBody>
      </p:sp>
      <p:cxnSp>
        <p:nvCxnSpPr>
          <p:cNvPr id="199" name="Straight Arrow Connector 198">
            <a:extLst>
              <a:ext uri="{FF2B5EF4-FFF2-40B4-BE49-F238E27FC236}">
                <a16:creationId xmlns:a16="http://schemas.microsoft.com/office/drawing/2014/main" id="{B374FB2B-3C8C-85FA-D0A1-9BBE77723AFA}"/>
              </a:ext>
            </a:extLst>
          </p:cNvPr>
          <p:cNvCxnSpPr>
            <a:cxnSpLocks/>
            <a:stCxn id="198" idx="2"/>
          </p:cNvCxnSpPr>
          <p:nvPr/>
        </p:nvCxnSpPr>
        <p:spPr>
          <a:xfrm flipH="1">
            <a:off x="2097914" y="5796125"/>
            <a:ext cx="6391"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0433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5419069-C346-C54B-C86A-C304098431E8}"/>
              </a:ext>
            </a:extLst>
          </p:cNvPr>
          <p:cNvSpPr/>
          <p:nvPr/>
        </p:nvSpPr>
        <p:spPr>
          <a:xfrm>
            <a:off x="7566450" y="3134422"/>
            <a:ext cx="144000" cy="144000"/>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95C7941A-27D2-11D3-91B6-0597DC9A526E}"/>
              </a:ext>
            </a:extLst>
          </p:cNvPr>
          <p:cNvSpPr/>
          <p:nvPr/>
        </p:nvSpPr>
        <p:spPr>
          <a:xfrm>
            <a:off x="8063333" y="3127378"/>
            <a:ext cx="144000" cy="144000"/>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27A133D2-16EC-C1BB-3691-022EA57D759D}"/>
              </a:ext>
            </a:extLst>
          </p:cNvPr>
          <p:cNvSpPr/>
          <p:nvPr/>
        </p:nvSpPr>
        <p:spPr>
          <a:xfrm>
            <a:off x="8517142" y="3127378"/>
            <a:ext cx="144000" cy="144000"/>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921AB86A-C749-4362-647B-31203EE09DFD}"/>
              </a:ext>
            </a:extLst>
          </p:cNvPr>
          <p:cNvSpPr/>
          <p:nvPr/>
        </p:nvSpPr>
        <p:spPr>
          <a:xfrm>
            <a:off x="8965655" y="3127378"/>
            <a:ext cx="144000" cy="144000"/>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1AB30B7-CA5C-2B0C-EA84-AF09D1AB94CE}"/>
              </a:ext>
            </a:extLst>
          </p:cNvPr>
          <p:cNvSpPr/>
          <p:nvPr/>
        </p:nvSpPr>
        <p:spPr>
          <a:xfrm>
            <a:off x="9412497" y="3133729"/>
            <a:ext cx="144000" cy="144000"/>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011F9B15-E977-7FD5-43A7-18042DF68522}"/>
              </a:ext>
            </a:extLst>
          </p:cNvPr>
          <p:cNvSpPr/>
          <p:nvPr/>
        </p:nvSpPr>
        <p:spPr>
          <a:xfrm>
            <a:off x="10515490" y="3138951"/>
            <a:ext cx="144000" cy="144000"/>
          </a:xfrm>
          <a:prstGeom prst="rect">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Left Bracket 21">
            <a:extLst>
              <a:ext uri="{FF2B5EF4-FFF2-40B4-BE49-F238E27FC236}">
                <a16:creationId xmlns:a16="http://schemas.microsoft.com/office/drawing/2014/main" id="{9525E0F1-86B2-3CBB-9112-65840860EF49}"/>
              </a:ext>
            </a:extLst>
          </p:cNvPr>
          <p:cNvSpPr/>
          <p:nvPr/>
        </p:nvSpPr>
        <p:spPr>
          <a:xfrm>
            <a:off x="7290932" y="2827928"/>
            <a:ext cx="144001" cy="89960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Right Bracket 23">
            <a:extLst>
              <a:ext uri="{FF2B5EF4-FFF2-40B4-BE49-F238E27FC236}">
                <a16:creationId xmlns:a16="http://schemas.microsoft.com/office/drawing/2014/main" id="{57BF8F96-3B39-4B6D-935B-28B1BB4755E9}"/>
              </a:ext>
            </a:extLst>
          </p:cNvPr>
          <p:cNvSpPr/>
          <p:nvPr/>
        </p:nvSpPr>
        <p:spPr>
          <a:xfrm>
            <a:off x="10996483" y="2902511"/>
            <a:ext cx="144001" cy="899602"/>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E66183E-7C6A-CF8C-625C-B13BD0D1A261}"/>
              </a:ext>
            </a:extLst>
          </p:cNvPr>
          <p:cNvCxnSpPr>
            <a:cxnSpLocks/>
          </p:cNvCxnSpPr>
          <p:nvPr/>
        </p:nvCxnSpPr>
        <p:spPr>
          <a:xfrm flipV="1">
            <a:off x="7982706" y="4762166"/>
            <a:ext cx="0" cy="1260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1FDBCC2-39B3-E09F-6B97-3B67D005A655}"/>
              </a:ext>
            </a:extLst>
          </p:cNvPr>
          <p:cNvSpPr txBox="1"/>
          <p:nvPr/>
        </p:nvSpPr>
        <p:spPr>
          <a:xfrm>
            <a:off x="8465188"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58" name="TextBox 57">
            <a:extLst>
              <a:ext uri="{FF2B5EF4-FFF2-40B4-BE49-F238E27FC236}">
                <a16:creationId xmlns:a16="http://schemas.microsoft.com/office/drawing/2014/main" id="{85FB4CEE-214B-1A3E-D8A9-0AE6048190E1}"/>
              </a:ext>
            </a:extLst>
          </p:cNvPr>
          <p:cNvSpPr txBox="1"/>
          <p:nvPr/>
        </p:nvSpPr>
        <p:spPr>
          <a:xfrm>
            <a:off x="8912289"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59" name="TextBox 58">
            <a:extLst>
              <a:ext uri="{FF2B5EF4-FFF2-40B4-BE49-F238E27FC236}">
                <a16:creationId xmlns:a16="http://schemas.microsoft.com/office/drawing/2014/main" id="{46E78A91-A36A-23C7-14F1-E537EA66B971}"/>
              </a:ext>
            </a:extLst>
          </p:cNvPr>
          <p:cNvSpPr txBox="1"/>
          <p:nvPr/>
        </p:nvSpPr>
        <p:spPr>
          <a:xfrm>
            <a:off x="9359113"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sp>
        <p:nvSpPr>
          <p:cNvPr id="60" name="TextBox 59">
            <a:extLst>
              <a:ext uri="{FF2B5EF4-FFF2-40B4-BE49-F238E27FC236}">
                <a16:creationId xmlns:a16="http://schemas.microsoft.com/office/drawing/2014/main" id="{FF3149B7-8F30-B56F-3987-C653C02C5BB1}"/>
              </a:ext>
            </a:extLst>
          </p:cNvPr>
          <p:cNvSpPr txBox="1"/>
          <p:nvPr/>
        </p:nvSpPr>
        <p:spPr>
          <a:xfrm>
            <a:off x="10411359" y="3336962"/>
            <a:ext cx="4505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239</a:t>
            </a:r>
          </a:p>
        </p:txBody>
      </p:sp>
      <p:sp>
        <p:nvSpPr>
          <p:cNvPr id="61" name="TextBox 60">
            <a:extLst>
              <a:ext uri="{FF2B5EF4-FFF2-40B4-BE49-F238E27FC236}">
                <a16:creationId xmlns:a16="http://schemas.microsoft.com/office/drawing/2014/main" id="{24866ABC-213E-C3B7-F9AE-898CBDD2C70A}"/>
              </a:ext>
            </a:extLst>
          </p:cNvPr>
          <p:cNvSpPr txBox="1"/>
          <p:nvPr/>
        </p:nvSpPr>
        <p:spPr>
          <a:xfrm>
            <a:off x="8018448" y="3342819"/>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77" name="TextBox 76">
            <a:extLst>
              <a:ext uri="{FF2B5EF4-FFF2-40B4-BE49-F238E27FC236}">
                <a16:creationId xmlns:a16="http://schemas.microsoft.com/office/drawing/2014/main" id="{0E63FCCF-5E53-CAED-0B35-CE3D6EB6C4F5}"/>
              </a:ext>
            </a:extLst>
          </p:cNvPr>
          <p:cNvSpPr txBox="1"/>
          <p:nvPr/>
        </p:nvSpPr>
        <p:spPr>
          <a:xfrm>
            <a:off x="7514070"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85" name="Rectangle 84">
            <a:extLst>
              <a:ext uri="{FF2B5EF4-FFF2-40B4-BE49-F238E27FC236}">
                <a16:creationId xmlns:a16="http://schemas.microsoft.com/office/drawing/2014/main" id="{2DB9C592-B8F7-47B2-DAEF-DCFD07D80B95}"/>
              </a:ext>
            </a:extLst>
          </p:cNvPr>
          <p:cNvSpPr/>
          <p:nvPr/>
        </p:nvSpPr>
        <p:spPr>
          <a:xfrm>
            <a:off x="9245115" y="4993338"/>
            <a:ext cx="90000" cy="1020349"/>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A150A71F-91D8-03A5-0EFD-1F8C869168D2}"/>
              </a:ext>
            </a:extLst>
          </p:cNvPr>
          <p:cNvSpPr/>
          <p:nvPr/>
        </p:nvSpPr>
        <p:spPr>
          <a:xfrm>
            <a:off x="9614419" y="5427295"/>
            <a:ext cx="90000" cy="586392"/>
          </a:xfrm>
          <a:prstGeom prst="rect">
            <a:avLst/>
          </a:prstGeom>
          <a:solidFill>
            <a:schemeClr val="bg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D78465A-51B3-CF19-8C53-1E232F8B1984}"/>
              </a:ext>
            </a:extLst>
          </p:cNvPr>
          <p:cNvSpPr/>
          <p:nvPr/>
        </p:nvSpPr>
        <p:spPr>
          <a:xfrm>
            <a:off x="9335692" y="5118473"/>
            <a:ext cx="90000" cy="895214"/>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B9FC2C5-51EC-4671-706C-4A91F691B625}"/>
              </a:ext>
            </a:extLst>
          </p:cNvPr>
          <p:cNvSpPr/>
          <p:nvPr/>
        </p:nvSpPr>
        <p:spPr>
          <a:xfrm>
            <a:off x="9155115" y="5204203"/>
            <a:ext cx="90000" cy="810498"/>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DADCCCCF-7A8A-3376-8C1C-29D177A02E39}"/>
              </a:ext>
            </a:extLst>
          </p:cNvPr>
          <p:cNvSpPr/>
          <p:nvPr/>
        </p:nvSpPr>
        <p:spPr>
          <a:xfrm>
            <a:off x="8971879" y="5322650"/>
            <a:ext cx="90000" cy="691037"/>
          </a:xfrm>
          <a:prstGeom prst="rect">
            <a:avLst/>
          </a:prstGeom>
          <a:solidFill>
            <a:schemeClr val="tx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A77D019E-6BB7-C711-B21A-8B323EC44DC8}"/>
              </a:ext>
            </a:extLst>
          </p:cNvPr>
          <p:cNvSpPr/>
          <p:nvPr/>
        </p:nvSpPr>
        <p:spPr>
          <a:xfrm>
            <a:off x="9427939" y="5509687"/>
            <a:ext cx="90000" cy="504000"/>
          </a:xfrm>
          <a:prstGeom prst="rect">
            <a:avLst/>
          </a:prstGeom>
          <a:solidFill>
            <a:schemeClr val="accent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DE662146-06C0-F3B8-84CB-D1B2C245C72C}"/>
              </a:ext>
            </a:extLst>
          </p:cNvPr>
          <p:cNvSpPr txBox="1"/>
          <p:nvPr/>
        </p:nvSpPr>
        <p:spPr>
          <a:xfrm>
            <a:off x="7626062" y="5214620"/>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n</a:t>
            </a:r>
          </a:p>
        </p:txBody>
      </p:sp>
      <p:sp>
        <p:nvSpPr>
          <p:cNvPr id="94" name="Rectangle 93">
            <a:extLst>
              <a:ext uri="{FF2B5EF4-FFF2-40B4-BE49-F238E27FC236}">
                <a16:creationId xmlns:a16="http://schemas.microsoft.com/office/drawing/2014/main" id="{E322D010-2A74-EA88-8FDF-7674960B95E6}"/>
              </a:ext>
            </a:extLst>
          </p:cNvPr>
          <p:cNvSpPr/>
          <p:nvPr/>
        </p:nvSpPr>
        <p:spPr>
          <a:xfrm>
            <a:off x="9837157"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C9E1373A-73BF-9C9E-EABD-B9244ECD6C31}"/>
              </a:ext>
            </a:extLst>
          </p:cNvPr>
          <p:cNvSpPr/>
          <p:nvPr/>
        </p:nvSpPr>
        <p:spPr>
          <a:xfrm>
            <a:off x="9704937" y="5627069"/>
            <a:ext cx="89999" cy="384903"/>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28F1CE99-1E17-B0B2-208D-130CD2727FA2}"/>
              </a:ext>
            </a:extLst>
          </p:cNvPr>
          <p:cNvSpPr/>
          <p:nvPr/>
        </p:nvSpPr>
        <p:spPr>
          <a:xfrm>
            <a:off x="9982450" y="5879977"/>
            <a:ext cx="85038" cy="134292"/>
          </a:xfrm>
          <a:prstGeom prst="rect">
            <a:avLst/>
          </a:prstGeom>
          <a:solidFill>
            <a:schemeClr val="tx2">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658910A8-6342-55DF-961A-560A4A36A8F9}"/>
              </a:ext>
            </a:extLst>
          </p:cNvPr>
          <p:cNvSpPr/>
          <p:nvPr/>
        </p:nvSpPr>
        <p:spPr>
          <a:xfrm>
            <a:off x="8702076" y="5873790"/>
            <a:ext cx="90000" cy="14400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358E73F-6EA1-BD26-25CF-954EF4160920}"/>
              </a:ext>
            </a:extLst>
          </p:cNvPr>
          <p:cNvSpPr/>
          <p:nvPr/>
        </p:nvSpPr>
        <p:spPr>
          <a:xfrm>
            <a:off x="10004448"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0AAC4AFB-D04E-2788-4471-B64BF88F71AC}"/>
              </a:ext>
            </a:extLst>
          </p:cNvPr>
          <p:cNvSpPr/>
          <p:nvPr/>
        </p:nvSpPr>
        <p:spPr>
          <a:xfrm>
            <a:off x="1015381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16DAB3A5-4AFC-5401-3DD7-241A9D69E867}"/>
              </a:ext>
            </a:extLst>
          </p:cNvPr>
          <p:cNvSpPr/>
          <p:nvPr/>
        </p:nvSpPr>
        <p:spPr>
          <a:xfrm>
            <a:off x="984615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F7DA05F-5E75-D8AC-93BA-C233CA77FF32}"/>
              </a:ext>
            </a:extLst>
          </p:cNvPr>
          <p:cNvSpPr/>
          <p:nvPr/>
        </p:nvSpPr>
        <p:spPr>
          <a:xfrm flipH="1">
            <a:off x="9521300" y="5334823"/>
            <a:ext cx="90000" cy="678864"/>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83FAF70A-C6B8-1F23-AEDE-85D8AA956378}"/>
              </a:ext>
            </a:extLst>
          </p:cNvPr>
          <p:cNvSpPr/>
          <p:nvPr/>
        </p:nvSpPr>
        <p:spPr>
          <a:xfrm flipH="1">
            <a:off x="9889500" y="5907371"/>
            <a:ext cx="90000" cy="108000"/>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EB67C94F-C830-AB44-9B97-553AF4574C23}"/>
              </a:ext>
            </a:extLst>
          </p:cNvPr>
          <p:cNvSpPr/>
          <p:nvPr/>
        </p:nvSpPr>
        <p:spPr>
          <a:xfrm>
            <a:off x="9794281" y="5787897"/>
            <a:ext cx="88126" cy="224901"/>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F27E66B-C8FC-187E-E84D-30D82CB7542B}"/>
              </a:ext>
            </a:extLst>
          </p:cNvPr>
          <p:cNvSpPr/>
          <p:nvPr/>
        </p:nvSpPr>
        <p:spPr>
          <a:xfrm>
            <a:off x="8605892" y="5951085"/>
            <a:ext cx="90000" cy="65917"/>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CB6BCE6A-FC09-BC27-059D-4BD895114236}"/>
              </a:ext>
            </a:extLst>
          </p:cNvPr>
          <p:cNvSpPr/>
          <p:nvPr/>
        </p:nvSpPr>
        <p:spPr>
          <a:xfrm>
            <a:off x="8792485" y="5776287"/>
            <a:ext cx="90000" cy="237226"/>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B38CE288-4D9A-3036-1D8E-AA9EE441ADE9}"/>
              </a:ext>
            </a:extLst>
          </p:cNvPr>
          <p:cNvSpPr/>
          <p:nvPr/>
        </p:nvSpPr>
        <p:spPr>
          <a:xfrm>
            <a:off x="9063497" y="5118473"/>
            <a:ext cx="90000" cy="895214"/>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D30064C-544B-3845-43E7-6DFDD781EB68}"/>
              </a:ext>
            </a:extLst>
          </p:cNvPr>
          <p:cNvSpPr/>
          <p:nvPr/>
        </p:nvSpPr>
        <p:spPr>
          <a:xfrm flipH="1">
            <a:off x="8876418" y="5565612"/>
            <a:ext cx="90640" cy="447901"/>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E832F359-8C94-FEF4-3259-CAFA4091CDB2}"/>
              </a:ext>
            </a:extLst>
          </p:cNvPr>
          <p:cNvCxnSpPr>
            <a:cxnSpLocks/>
          </p:cNvCxnSpPr>
          <p:nvPr/>
        </p:nvCxnSpPr>
        <p:spPr>
          <a:xfrm>
            <a:off x="7982706" y="6011972"/>
            <a:ext cx="26631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E3F4C96-D235-B994-4F6B-8BDA434D3B6F}"/>
              </a:ext>
            </a:extLst>
          </p:cNvPr>
          <p:cNvSpPr txBox="1"/>
          <p:nvPr/>
        </p:nvSpPr>
        <p:spPr>
          <a:xfrm>
            <a:off x="8728884" y="6109470"/>
            <a:ext cx="1259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beta power</a:t>
            </a:r>
          </a:p>
        </p:txBody>
      </p:sp>
      <p:cxnSp>
        <p:nvCxnSpPr>
          <p:cNvPr id="42" name="Straight Arrow Connector 41">
            <a:extLst>
              <a:ext uri="{FF2B5EF4-FFF2-40B4-BE49-F238E27FC236}">
                <a16:creationId xmlns:a16="http://schemas.microsoft.com/office/drawing/2014/main" id="{F5509E82-5BCC-DC27-9D60-C9A9DC272D98}"/>
              </a:ext>
            </a:extLst>
          </p:cNvPr>
          <p:cNvCxnSpPr/>
          <p:nvPr/>
        </p:nvCxnSpPr>
        <p:spPr>
          <a:xfrm>
            <a:off x="9282059" y="3967841"/>
            <a:ext cx="0" cy="72967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4A67B78-E882-AA2A-155A-7CB8681B9898}"/>
              </a:ext>
            </a:extLst>
          </p:cNvPr>
          <p:cNvSpPr txBox="1"/>
          <p:nvPr/>
        </p:nvSpPr>
        <p:spPr>
          <a:xfrm>
            <a:off x="9655818" y="2507462"/>
            <a:ext cx="71526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cxnSp>
        <p:nvCxnSpPr>
          <p:cNvPr id="43" name="Straight Connector 42">
            <a:extLst>
              <a:ext uri="{FF2B5EF4-FFF2-40B4-BE49-F238E27FC236}">
                <a16:creationId xmlns:a16="http://schemas.microsoft.com/office/drawing/2014/main" id="{E3DA5B8A-123A-3A35-16BC-1C3E079A61EC}"/>
              </a:ext>
            </a:extLst>
          </p:cNvPr>
          <p:cNvCxnSpPr>
            <a:cxnSpLocks/>
          </p:cNvCxnSpPr>
          <p:nvPr/>
        </p:nvCxnSpPr>
        <p:spPr>
          <a:xfrm flipH="1">
            <a:off x="7215026" y="7938536"/>
            <a:ext cx="803422" cy="983524"/>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894AF5C-CC10-EC17-7C7F-487BA87039D5}"/>
              </a:ext>
            </a:extLst>
          </p:cNvPr>
          <p:cNvSpPr txBox="1"/>
          <p:nvPr/>
        </p:nvSpPr>
        <p:spPr>
          <a:xfrm>
            <a:off x="863424" y="535201"/>
            <a:ext cx="2482731" cy="369332"/>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54" name="TextBox 53">
            <a:extLst>
              <a:ext uri="{FF2B5EF4-FFF2-40B4-BE49-F238E27FC236}">
                <a16:creationId xmlns:a16="http://schemas.microsoft.com/office/drawing/2014/main" id="{596BC238-ED5F-DBF9-24FB-02DBBB837A87}"/>
              </a:ext>
            </a:extLst>
          </p:cNvPr>
          <p:cNvSpPr txBox="1"/>
          <p:nvPr/>
        </p:nvSpPr>
        <p:spPr>
          <a:xfrm>
            <a:off x="1062951" y="1345962"/>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55" name="Straight Arrow Connector 54">
            <a:extLst>
              <a:ext uri="{FF2B5EF4-FFF2-40B4-BE49-F238E27FC236}">
                <a16:creationId xmlns:a16="http://schemas.microsoft.com/office/drawing/2014/main" id="{84AC0669-80F9-B500-8A4D-52106C01A996}"/>
              </a:ext>
            </a:extLst>
          </p:cNvPr>
          <p:cNvCxnSpPr>
            <a:stCxn id="53" idx="2"/>
            <a:endCxn id="54" idx="0"/>
          </p:cNvCxnSpPr>
          <p:nvPr/>
        </p:nvCxnSpPr>
        <p:spPr>
          <a:xfrm flipH="1">
            <a:off x="2097914" y="904533"/>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A0545A5-D223-577B-9E4B-1F17E9D5CCE3}"/>
              </a:ext>
            </a:extLst>
          </p:cNvPr>
          <p:cNvSpPr txBox="1"/>
          <p:nvPr/>
        </p:nvSpPr>
        <p:spPr>
          <a:xfrm>
            <a:off x="734829" y="2172062"/>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78" name="TextBox 77">
            <a:extLst>
              <a:ext uri="{FF2B5EF4-FFF2-40B4-BE49-F238E27FC236}">
                <a16:creationId xmlns:a16="http://schemas.microsoft.com/office/drawing/2014/main" id="{594EC871-5308-9ED6-DAF7-FFF512F7A3F4}"/>
              </a:ext>
            </a:extLst>
          </p:cNvPr>
          <p:cNvSpPr txBox="1"/>
          <p:nvPr/>
        </p:nvSpPr>
        <p:spPr>
          <a:xfrm>
            <a:off x="3813341" y="2175647"/>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79" name="TextBox 78">
            <a:extLst>
              <a:ext uri="{FF2B5EF4-FFF2-40B4-BE49-F238E27FC236}">
                <a16:creationId xmlns:a16="http://schemas.microsoft.com/office/drawing/2014/main" id="{1166CDC4-6A0B-500E-0731-1BF99D2EBEEE}"/>
              </a:ext>
            </a:extLst>
          </p:cNvPr>
          <p:cNvSpPr txBox="1"/>
          <p:nvPr/>
        </p:nvSpPr>
        <p:spPr>
          <a:xfrm>
            <a:off x="1302768" y="3800721"/>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80" name="TextBox 79">
            <a:extLst>
              <a:ext uri="{FF2B5EF4-FFF2-40B4-BE49-F238E27FC236}">
                <a16:creationId xmlns:a16="http://schemas.microsoft.com/office/drawing/2014/main" id="{441B493C-3043-0AA4-39E8-DFA9B6B0A591}"/>
              </a:ext>
            </a:extLst>
          </p:cNvPr>
          <p:cNvSpPr txBox="1"/>
          <p:nvPr/>
        </p:nvSpPr>
        <p:spPr>
          <a:xfrm>
            <a:off x="1149340" y="2979910"/>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81" name="TextBox 80">
            <a:extLst>
              <a:ext uri="{FF2B5EF4-FFF2-40B4-BE49-F238E27FC236}">
                <a16:creationId xmlns:a16="http://schemas.microsoft.com/office/drawing/2014/main" id="{ABFBF360-347D-B07D-D397-F11636CACD02}"/>
              </a:ext>
            </a:extLst>
          </p:cNvPr>
          <p:cNvSpPr txBox="1"/>
          <p:nvPr/>
        </p:nvSpPr>
        <p:spPr>
          <a:xfrm>
            <a:off x="1236090" y="4613858"/>
            <a:ext cx="1737399"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cxnSp>
        <p:nvCxnSpPr>
          <p:cNvPr id="83" name="Straight Arrow Connector 82">
            <a:extLst>
              <a:ext uri="{FF2B5EF4-FFF2-40B4-BE49-F238E27FC236}">
                <a16:creationId xmlns:a16="http://schemas.microsoft.com/office/drawing/2014/main" id="{5314E7C8-32DB-0CA5-8045-553E67F828B1}"/>
              </a:ext>
            </a:extLst>
          </p:cNvPr>
          <p:cNvCxnSpPr>
            <a:stCxn id="54" idx="2"/>
            <a:endCxn id="56" idx="0"/>
          </p:cNvCxnSpPr>
          <p:nvPr/>
        </p:nvCxnSpPr>
        <p:spPr>
          <a:xfrm>
            <a:off x="2097914" y="1715294"/>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3DFA0FE-666F-D0C5-CB53-940231FB014F}"/>
              </a:ext>
            </a:extLst>
          </p:cNvPr>
          <p:cNvCxnSpPr>
            <a:stCxn id="56" idx="2"/>
            <a:endCxn id="80" idx="0"/>
          </p:cNvCxnSpPr>
          <p:nvPr/>
        </p:nvCxnSpPr>
        <p:spPr>
          <a:xfrm flipH="1">
            <a:off x="2100915" y="2541394"/>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57D82D8-0E08-053A-AD41-0CE5B1CD8815}"/>
              </a:ext>
            </a:extLst>
          </p:cNvPr>
          <p:cNvCxnSpPr>
            <a:stCxn id="80" idx="2"/>
            <a:endCxn id="79" idx="0"/>
          </p:cNvCxnSpPr>
          <p:nvPr/>
        </p:nvCxnSpPr>
        <p:spPr>
          <a:xfrm>
            <a:off x="2100915" y="3349242"/>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B618E39-7AB3-AD92-33A7-4D9027E4DD7B}"/>
              </a:ext>
            </a:extLst>
          </p:cNvPr>
          <p:cNvCxnSpPr>
            <a:stCxn id="79" idx="2"/>
            <a:endCxn id="81" idx="0"/>
          </p:cNvCxnSpPr>
          <p:nvPr/>
        </p:nvCxnSpPr>
        <p:spPr>
          <a:xfrm>
            <a:off x="2103821" y="4170053"/>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084723B-7DB8-FB3C-8DDA-97748C12E1F1}"/>
              </a:ext>
            </a:extLst>
          </p:cNvPr>
          <p:cNvCxnSpPr>
            <a:stCxn id="56" idx="3"/>
            <a:endCxn id="78" idx="1"/>
          </p:cNvCxnSpPr>
          <p:nvPr/>
        </p:nvCxnSpPr>
        <p:spPr>
          <a:xfrm>
            <a:off x="3468591" y="2356728"/>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52802F5-743F-20B8-F834-0EAC4E7CECD6}"/>
              </a:ext>
            </a:extLst>
          </p:cNvPr>
          <p:cNvCxnSpPr>
            <a:stCxn id="78" idx="0"/>
            <a:endCxn id="53" idx="3"/>
          </p:cNvCxnSpPr>
          <p:nvPr/>
        </p:nvCxnSpPr>
        <p:spPr>
          <a:xfrm rot="16200000" flipV="1">
            <a:off x="2991400" y="1074622"/>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D3EFE47-9B7A-C3E5-18CE-296EFA7F5D88}"/>
              </a:ext>
            </a:extLst>
          </p:cNvPr>
          <p:cNvCxnSpPr/>
          <p:nvPr/>
        </p:nvCxnSpPr>
        <p:spPr>
          <a:xfrm flipH="1">
            <a:off x="4700712" y="7938536"/>
            <a:ext cx="2514314" cy="905074"/>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D75403A-D253-ADC5-B2E9-F747D6373C6F}"/>
              </a:ext>
            </a:extLst>
          </p:cNvPr>
          <p:cNvCxnSpPr>
            <a:cxnSpLocks/>
          </p:cNvCxnSpPr>
          <p:nvPr/>
        </p:nvCxnSpPr>
        <p:spPr>
          <a:xfrm flipH="1">
            <a:off x="2104305" y="4983190"/>
            <a:ext cx="485" cy="443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26833CB-7092-6B1C-D855-28B4FFDC6F23}"/>
              </a:ext>
            </a:extLst>
          </p:cNvPr>
          <p:cNvSpPr txBox="1"/>
          <p:nvPr/>
        </p:nvSpPr>
        <p:spPr>
          <a:xfrm>
            <a:off x="1413976" y="6239930"/>
            <a:ext cx="1367875"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thresholding</a:t>
            </a:r>
          </a:p>
        </p:txBody>
      </p:sp>
      <p:sp>
        <p:nvSpPr>
          <p:cNvPr id="109" name="TextBox 108">
            <a:extLst>
              <a:ext uri="{FF2B5EF4-FFF2-40B4-BE49-F238E27FC236}">
                <a16:creationId xmlns:a16="http://schemas.microsoft.com/office/drawing/2014/main" id="{E0F21433-CB5B-E947-B83F-4E0A1BEB38F2}"/>
              </a:ext>
            </a:extLst>
          </p:cNvPr>
          <p:cNvSpPr txBox="1"/>
          <p:nvPr/>
        </p:nvSpPr>
        <p:spPr>
          <a:xfrm>
            <a:off x="4865448" y="6239897"/>
            <a:ext cx="1084143" cy="369332"/>
          </a:xfrm>
          <a:prstGeom prst="rect">
            <a:avLst/>
          </a:prstGeom>
          <a:no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a:t>
            </a:r>
          </a:p>
        </p:txBody>
      </p:sp>
      <p:cxnSp>
        <p:nvCxnSpPr>
          <p:cNvPr id="110" name="Straight Arrow Connector 109">
            <a:extLst>
              <a:ext uri="{FF2B5EF4-FFF2-40B4-BE49-F238E27FC236}">
                <a16:creationId xmlns:a16="http://schemas.microsoft.com/office/drawing/2014/main" id="{078816B3-693C-5ADA-BF22-92BE9668ABF0}"/>
              </a:ext>
            </a:extLst>
          </p:cNvPr>
          <p:cNvCxnSpPr>
            <a:cxnSpLocks/>
            <a:stCxn id="109" idx="1"/>
          </p:cNvCxnSpPr>
          <p:nvPr/>
        </p:nvCxnSpPr>
        <p:spPr>
          <a:xfrm flipH="1">
            <a:off x="2781851" y="6424563"/>
            <a:ext cx="2083597" cy="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5ECDE27-4466-38FE-0D02-D28F5F6095A0}"/>
              </a:ext>
            </a:extLst>
          </p:cNvPr>
          <p:cNvSpPr txBox="1"/>
          <p:nvPr/>
        </p:nvSpPr>
        <p:spPr>
          <a:xfrm>
            <a:off x="4634583" y="5426793"/>
            <a:ext cx="1545872" cy="369332"/>
          </a:xfrm>
          <a:prstGeom prst="rect">
            <a:avLst/>
          </a:prstGeom>
          <a:solidFill>
            <a:schemeClr val="bg1">
              <a:lumMod val="85000"/>
            </a:schemeClr>
          </a:solid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median power</a:t>
            </a:r>
          </a:p>
        </p:txBody>
      </p:sp>
      <p:cxnSp>
        <p:nvCxnSpPr>
          <p:cNvPr id="112" name="Straight Arrow Connector 111">
            <a:extLst>
              <a:ext uri="{FF2B5EF4-FFF2-40B4-BE49-F238E27FC236}">
                <a16:creationId xmlns:a16="http://schemas.microsoft.com/office/drawing/2014/main" id="{80DDF473-A572-777F-B29B-5DD2C6506486}"/>
              </a:ext>
            </a:extLst>
          </p:cNvPr>
          <p:cNvCxnSpPr>
            <a:cxnSpLocks/>
            <a:stCxn id="111" idx="2"/>
            <a:endCxn id="109" idx="0"/>
          </p:cNvCxnSpPr>
          <p:nvPr/>
        </p:nvCxnSpPr>
        <p:spPr>
          <a:xfrm>
            <a:off x="5407519" y="5796125"/>
            <a:ext cx="1" cy="443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56751A52-AFD1-FD8D-9559-835B556B6F12}"/>
              </a:ext>
            </a:extLst>
          </p:cNvPr>
          <p:cNvSpPr txBox="1"/>
          <p:nvPr/>
        </p:nvSpPr>
        <p:spPr>
          <a:xfrm>
            <a:off x="889806" y="5426793"/>
            <a:ext cx="2428998"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calculate median power</a:t>
            </a:r>
          </a:p>
        </p:txBody>
      </p:sp>
      <p:cxnSp>
        <p:nvCxnSpPr>
          <p:cNvPr id="114" name="Straight Arrow Connector 113">
            <a:extLst>
              <a:ext uri="{FF2B5EF4-FFF2-40B4-BE49-F238E27FC236}">
                <a16:creationId xmlns:a16="http://schemas.microsoft.com/office/drawing/2014/main" id="{40B95C41-BE56-D98D-4400-768853737A9A}"/>
              </a:ext>
            </a:extLst>
          </p:cNvPr>
          <p:cNvCxnSpPr>
            <a:cxnSpLocks/>
            <a:stCxn id="113" idx="2"/>
          </p:cNvCxnSpPr>
          <p:nvPr/>
        </p:nvCxnSpPr>
        <p:spPr>
          <a:xfrm flipH="1">
            <a:off x="2097914" y="5796125"/>
            <a:ext cx="6391"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9332C4-A13C-D850-D7A6-CB21DF5F75D7}"/>
              </a:ext>
            </a:extLst>
          </p:cNvPr>
          <p:cNvSpPr txBox="1"/>
          <p:nvPr/>
        </p:nvSpPr>
        <p:spPr>
          <a:xfrm>
            <a:off x="5636359" y="7053001"/>
            <a:ext cx="1430841" cy="369332"/>
          </a:xfrm>
          <a:prstGeom prst="rect">
            <a:avLst/>
          </a:prstGeom>
          <a:noFill/>
          <a:ln w="19050">
            <a:solidFill>
              <a:schemeClr val="bg2"/>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0000"/>
                </a:solidFill>
                <a:effectLst/>
                <a:uLnTx/>
                <a:uFillTx/>
                <a:latin typeface="Calibri" panose="020F0502020204030204"/>
                <a:ea typeface="+mn-ea"/>
                <a:cs typeface="+mn-cs"/>
              </a:rPr>
              <a:t>X</a:t>
            </a:r>
            <a:r>
              <a:rPr kumimoji="0" lang="en-GB" sz="1800" b="0" i="0" u="none" strike="noStrike" kern="1200" cap="none" spc="0" normalizeH="0" baseline="30000" noProof="0" dirty="0" err="1">
                <a:ln>
                  <a:noFill/>
                </a:ln>
                <a:solidFill>
                  <a:srgbClr val="000000"/>
                </a:solidFill>
                <a:effectLst/>
                <a:uLnTx/>
                <a:uFillTx/>
                <a:latin typeface="Calibri" panose="020F0502020204030204"/>
                <a:ea typeface="+mn-ea"/>
                <a:cs typeface="+mn-cs"/>
              </a:rPr>
              <a:t>th</a:t>
            </a: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 percentile</a:t>
            </a:r>
          </a:p>
        </p:txBody>
      </p:sp>
    </p:spTree>
    <p:extLst>
      <p:ext uri="{BB962C8B-B14F-4D97-AF65-F5344CB8AC3E}">
        <p14:creationId xmlns:p14="http://schemas.microsoft.com/office/powerpoint/2010/main" val="1921910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B4A67B78-E882-AA2A-155A-7CB8681B9898}"/>
              </a:ext>
            </a:extLst>
          </p:cNvPr>
          <p:cNvSpPr txBox="1"/>
          <p:nvPr/>
        </p:nvSpPr>
        <p:spPr>
          <a:xfrm>
            <a:off x="9655818" y="2507462"/>
            <a:ext cx="71526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68" name="Rectangle 67">
            <a:extLst>
              <a:ext uri="{FF2B5EF4-FFF2-40B4-BE49-F238E27FC236}">
                <a16:creationId xmlns:a16="http://schemas.microsoft.com/office/drawing/2014/main" id="{B5419069-C346-C54B-C86A-C304098431E8}"/>
              </a:ext>
            </a:extLst>
          </p:cNvPr>
          <p:cNvSpPr/>
          <p:nvPr/>
        </p:nvSpPr>
        <p:spPr>
          <a:xfrm>
            <a:off x="7566450" y="3134422"/>
            <a:ext cx="144000" cy="144000"/>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95C7941A-27D2-11D3-91B6-0597DC9A526E}"/>
              </a:ext>
            </a:extLst>
          </p:cNvPr>
          <p:cNvSpPr/>
          <p:nvPr/>
        </p:nvSpPr>
        <p:spPr>
          <a:xfrm>
            <a:off x="8063333" y="3127378"/>
            <a:ext cx="144000" cy="144000"/>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27A133D2-16EC-C1BB-3691-022EA57D759D}"/>
              </a:ext>
            </a:extLst>
          </p:cNvPr>
          <p:cNvSpPr/>
          <p:nvPr/>
        </p:nvSpPr>
        <p:spPr>
          <a:xfrm>
            <a:off x="8517142" y="3127378"/>
            <a:ext cx="144000" cy="144000"/>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921AB86A-C749-4362-647B-31203EE09DFD}"/>
              </a:ext>
            </a:extLst>
          </p:cNvPr>
          <p:cNvSpPr/>
          <p:nvPr/>
        </p:nvSpPr>
        <p:spPr>
          <a:xfrm>
            <a:off x="8965655" y="3127378"/>
            <a:ext cx="144000" cy="144000"/>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1AB30B7-CA5C-2B0C-EA84-AF09D1AB94CE}"/>
              </a:ext>
            </a:extLst>
          </p:cNvPr>
          <p:cNvSpPr/>
          <p:nvPr/>
        </p:nvSpPr>
        <p:spPr>
          <a:xfrm>
            <a:off x="9412497" y="3133729"/>
            <a:ext cx="144000" cy="144000"/>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011F9B15-E977-7FD5-43A7-18042DF68522}"/>
              </a:ext>
            </a:extLst>
          </p:cNvPr>
          <p:cNvSpPr/>
          <p:nvPr/>
        </p:nvSpPr>
        <p:spPr>
          <a:xfrm>
            <a:off x="10515490" y="3138951"/>
            <a:ext cx="144000" cy="144000"/>
          </a:xfrm>
          <a:prstGeom prst="rect">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Left Bracket 21">
            <a:extLst>
              <a:ext uri="{FF2B5EF4-FFF2-40B4-BE49-F238E27FC236}">
                <a16:creationId xmlns:a16="http://schemas.microsoft.com/office/drawing/2014/main" id="{9525E0F1-86B2-3CBB-9112-65840860EF49}"/>
              </a:ext>
            </a:extLst>
          </p:cNvPr>
          <p:cNvSpPr/>
          <p:nvPr/>
        </p:nvSpPr>
        <p:spPr>
          <a:xfrm>
            <a:off x="7290932" y="2827928"/>
            <a:ext cx="144001" cy="89960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Right Bracket 23">
            <a:extLst>
              <a:ext uri="{FF2B5EF4-FFF2-40B4-BE49-F238E27FC236}">
                <a16:creationId xmlns:a16="http://schemas.microsoft.com/office/drawing/2014/main" id="{57BF8F96-3B39-4B6D-935B-28B1BB4755E9}"/>
              </a:ext>
            </a:extLst>
          </p:cNvPr>
          <p:cNvSpPr/>
          <p:nvPr/>
        </p:nvSpPr>
        <p:spPr>
          <a:xfrm>
            <a:off x="10996483" y="2902511"/>
            <a:ext cx="144001" cy="899602"/>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E66183E-7C6A-CF8C-625C-B13BD0D1A261}"/>
              </a:ext>
            </a:extLst>
          </p:cNvPr>
          <p:cNvCxnSpPr>
            <a:cxnSpLocks/>
          </p:cNvCxnSpPr>
          <p:nvPr/>
        </p:nvCxnSpPr>
        <p:spPr>
          <a:xfrm flipV="1">
            <a:off x="7982706" y="4762166"/>
            <a:ext cx="0" cy="1260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1FDBCC2-39B3-E09F-6B97-3B67D005A655}"/>
              </a:ext>
            </a:extLst>
          </p:cNvPr>
          <p:cNvSpPr txBox="1"/>
          <p:nvPr/>
        </p:nvSpPr>
        <p:spPr>
          <a:xfrm>
            <a:off x="8465188"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58" name="TextBox 57">
            <a:extLst>
              <a:ext uri="{FF2B5EF4-FFF2-40B4-BE49-F238E27FC236}">
                <a16:creationId xmlns:a16="http://schemas.microsoft.com/office/drawing/2014/main" id="{85FB4CEE-214B-1A3E-D8A9-0AE6048190E1}"/>
              </a:ext>
            </a:extLst>
          </p:cNvPr>
          <p:cNvSpPr txBox="1"/>
          <p:nvPr/>
        </p:nvSpPr>
        <p:spPr>
          <a:xfrm>
            <a:off x="8912289"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59" name="TextBox 58">
            <a:extLst>
              <a:ext uri="{FF2B5EF4-FFF2-40B4-BE49-F238E27FC236}">
                <a16:creationId xmlns:a16="http://schemas.microsoft.com/office/drawing/2014/main" id="{46E78A91-A36A-23C7-14F1-E537EA66B971}"/>
              </a:ext>
            </a:extLst>
          </p:cNvPr>
          <p:cNvSpPr txBox="1"/>
          <p:nvPr/>
        </p:nvSpPr>
        <p:spPr>
          <a:xfrm>
            <a:off x="9359113"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sp>
        <p:nvSpPr>
          <p:cNvPr id="60" name="TextBox 59">
            <a:extLst>
              <a:ext uri="{FF2B5EF4-FFF2-40B4-BE49-F238E27FC236}">
                <a16:creationId xmlns:a16="http://schemas.microsoft.com/office/drawing/2014/main" id="{FF3149B7-8F30-B56F-3987-C653C02C5BB1}"/>
              </a:ext>
            </a:extLst>
          </p:cNvPr>
          <p:cNvSpPr txBox="1"/>
          <p:nvPr/>
        </p:nvSpPr>
        <p:spPr>
          <a:xfrm>
            <a:off x="10411359" y="3336962"/>
            <a:ext cx="4505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239</a:t>
            </a:r>
          </a:p>
        </p:txBody>
      </p:sp>
      <p:sp>
        <p:nvSpPr>
          <p:cNvPr id="61" name="TextBox 60">
            <a:extLst>
              <a:ext uri="{FF2B5EF4-FFF2-40B4-BE49-F238E27FC236}">
                <a16:creationId xmlns:a16="http://schemas.microsoft.com/office/drawing/2014/main" id="{24866ABC-213E-C3B7-F9AE-898CBDD2C70A}"/>
              </a:ext>
            </a:extLst>
          </p:cNvPr>
          <p:cNvSpPr txBox="1"/>
          <p:nvPr/>
        </p:nvSpPr>
        <p:spPr>
          <a:xfrm>
            <a:off x="8018448" y="3342819"/>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77" name="TextBox 76">
            <a:extLst>
              <a:ext uri="{FF2B5EF4-FFF2-40B4-BE49-F238E27FC236}">
                <a16:creationId xmlns:a16="http://schemas.microsoft.com/office/drawing/2014/main" id="{0E63FCCF-5E53-CAED-0B35-CE3D6EB6C4F5}"/>
              </a:ext>
            </a:extLst>
          </p:cNvPr>
          <p:cNvSpPr txBox="1"/>
          <p:nvPr/>
        </p:nvSpPr>
        <p:spPr>
          <a:xfrm>
            <a:off x="7514070"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85" name="Rectangle 84">
            <a:extLst>
              <a:ext uri="{FF2B5EF4-FFF2-40B4-BE49-F238E27FC236}">
                <a16:creationId xmlns:a16="http://schemas.microsoft.com/office/drawing/2014/main" id="{2DB9C592-B8F7-47B2-DAEF-DCFD07D80B95}"/>
              </a:ext>
            </a:extLst>
          </p:cNvPr>
          <p:cNvSpPr/>
          <p:nvPr/>
        </p:nvSpPr>
        <p:spPr>
          <a:xfrm>
            <a:off x="9245115" y="4993338"/>
            <a:ext cx="90000" cy="1020349"/>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A150A71F-91D8-03A5-0EFD-1F8C869168D2}"/>
              </a:ext>
            </a:extLst>
          </p:cNvPr>
          <p:cNvSpPr/>
          <p:nvPr/>
        </p:nvSpPr>
        <p:spPr>
          <a:xfrm>
            <a:off x="9614419" y="5427295"/>
            <a:ext cx="90000" cy="586392"/>
          </a:xfrm>
          <a:prstGeom prst="rect">
            <a:avLst/>
          </a:prstGeom>
          <a:solidFill>
            <a:schemeClr val="bg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D78465A-51B3-CF19-8C53-1E232F8B1984}"/>
              </a:ext>
            </a:extLst>
          </p:cNvPr>
          <p:cNvSpPr/>
          <p:nvPr/>
        </p:nvSpPr>
        <p:spPr>
          <a:xfrm>
            <a:off x="9335692" y="5118473"/>
            <a:ext cx="90000" cy="895214"/>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B9FC2C5-51EC-4671-706C-4A91F691B625}"/>
              </a:ext>
            </a:extLst>
          </p:cNvPr>
          <p:cNvSpPr/>
          <p:nvPr/>
        </p:nvSpPr>
        <p:spPr>
          <a:xfrm>
            <a:off x="9155115" y="5204203"/>
            <a:ext cx="90000" cy="810498"/>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DADCCCCF-7A8A-3376-8C1C-29D177A02E39}"/>
              </a:ext>
            </a:extLst>
          </p:cNvPr>
          <p:cNvSpPr/>
          <p:nvPr/>
        </p:nvSpPr>
        <p:spPr>
          <a:xfrm>
            <a:off x="8971879" y="5322650"/>
            <a:ext cx="90000" cy="691037"/>
          </a:xfrm>
          <a:prstGeom prst="rect">
            <a:avLst/>
          </a:prstGeom>
          <a:solidFill>
            <a:schemeClr val="tx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A77D019E-6BB7-C711-B21A-8B323EC44DC8}"/>
              </a:ext>
            </a:extLst>
          </p:cNvPr>
          <p:cNvSpPr/>
          <p:nvPr/>
        </p:nvSpPr>
        <p:spPr>
          <a:xfrm>
            <a:off x="9427939" y="5509687"/>
            <a:ext cx="90000" cy="504000"/>
          </a:xfrm>
          <a:prstGeom prst="rect">
            <a:avLst/>
          </a:prstGeom>
          <a:solidFill>
            <a:schemeClr val="accent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DE662146-06C0-F3B8-84CB-D1B2C245C72C}"/>
              </a:ext>
            </a:extLst>
          </p:cNvPr>
          <p:cNvSpPr txBox="1"/>
          <p:nvPr/>
        </p:nvSpPr>
        <p:spPr>
          <a:xfrm>
            <a:off x="7626062" y="5214620"/>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n</a:t>
            </a:r>
          </a:p>
        </p:txBody>
      </p:sp>
      <p:sp>
        <p:nvSpPr>
          <p:cNvPr id="94" name="Rectangle 93">
            <a:extLst>
              <a:ext uri="{FF2B5EF4-FFF2-40B4-BE49-F238E27FC236}">
                <a16:creationId xmlns:a16="http://schemas.microsoft.com/office/drawing/2014/main" id="{E322D010-2A74-EA88-8FDF-7674960B95E6}"/>
              </a:ext>
            </a:extLst>
          </p:cNvPr>
          <p:cNvSpPr/>
          <p:nvPr/>
        </p:nvSpPr>
        <p:spPr>
          <a:xfrm>
            <a:off x="9837157"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C9E1373A-73BF-9C9E-EABD-B9244ECD6C31}"/>
              </a:ext>
            </a:extLst>
          </p:cNvPr>
          <p:cNvSpPr/>
          <p:nvPr/>
        </p:nvSpPr>
        <p:spPr>
          <a:xfrm>
            <a:off x="9704937" y="5627069"/>
            <a:ext cx="89999" cy="384903"/>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28F1CE99-1E17-B0B2-208D-130CD2727FA2}"/>
              </a:ext>
            </a:extLst>
          </p:cNvPr>
          <p:cNvSpPr/>
          <p:nvPr/>
        </p:nvSpPr>
        <p:spPr>
          <a:xfrm>
            <a:off x="9982450" y="5879977"/>
            <a:ext cx="85038" cy="134292"/>
          </a:xfrm>
          <a:prstGeom prst="rect">
            <a:avLst/>
          </a:prstGeom>
          <a:solidFill>
            <a:schemeClr val="tx2">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658910A8-6342-55DF-961A-560A4A36A8F9}"/>
              </a:ext>
            </a:extLst>
          </p:cNvPr>
          <p:cNvSpPr/>
          <p:nvPr/>
        </p:nvSpPr>
        <p:spPr>
          <a:xfrm>
            <a:off x="8702076" y="5873790"/>
            <a:ext cx="90000" cy="14400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358E73F-6EA1-BD26-25CF-954EF4160920}"/>
              </a:ext>
            </a:extLst>
          </p:cNvPr>
          <p:cNvSpPr/>
          <p:nvPr/>
        </p:nvSpPr>
        <p:spPr>
          <a:xfrm>
            <a:off x="10004448"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0AAC4AFB-D04E-2788-4471-B64BF88F71AC}"/>
              </a:ext>
            </a:extLst>
          </p:cNvPr>
          <p:cNvSpPr/>
          <p:nvPr/>
        </p:nvSpPr>
        <p:spPr>
          <a:xfrm>
            <a:off x="1015381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16DAB3A5-4AFC-5401-3DD7-241A9D69E867}"/>
              </a:ext>
            </a:extLst>
          </p:cNvPr>
          <p:cNvSpPr/>
          <p:nvPr/>
        </p:nvSpPr>
        <p:spPr>
          <a:xfrm>
            <a:off x="984615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F7DA05F-5E75-D8AC-93BA-C233CA77FF32}"/>
              </a:ext>
            </a:extLst>
          </p:cNvPr>
          <p:cNvSpPr/>
          <p:nvPr/>
        </p:nvSpPr>
        <p:spPr>
          <a:xfrm flipH="1">
            <a:off x="9521300" y="5334823"/>
            <a:ext cx="90000" cy="678864"/>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83FAF70A-C6B8-1F23-AEDE-85D8AA956378}"/>
              </a:ext>
            </a:extLst>
          </p:cNvPr>
          <p:cNvSpPr/>
          <p:nvPr/>
        </p:nvSpPr>
        <p:spPr>
          <a:xfrm flipH="1">
            <a:off x="9889500" y="5907371"/>
            <a:ext cx="90000" cy="108000"/>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EB67C94F-C830-AB44-9B97-553AF4574C23}"/>
              </a:ext>
            </a:extLst>
          </p:cNvPr>
          <p:cNvSpPr/>
          <p:nvPr/>
        </p:nvSpPr>
        <p:spPr>
          <a:xfrm>
            <a:off x="9794281" y="5787897"/>
            <a:ext cx="88126" cy="224901"/>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F27E66B-C8FC-187E-E84D-30D82CB7542B}"/>
              </a:ext>
            </a:extLst>
          </p:cNvPr>
          <p:cNvSpPr/>
          <p:nvPr/>
        </p:nvSpPr>
        <p:spPr>
          <a:xfrm>
            <a:off x="8605892" y="5951085"/>
            <a:ext cx="90000" cy="65917"/>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CB6BCE6A-FC09-BC27-059D-4BD895114236}"/>
              </a:ext>
            </a:extLst>
          </p:cNvPr>
          <p:cNvSpPr/>
          <p:nvPr/>
        </p:nvSpPr>
        <p:spPr>
          <a:xfrm>
            <a:off x="8792485" y="5776287"/>
            <a:ext cx="90000" cy="237226"/>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B38CE288-4D9A-3036-1D8E-AA9EE441ADE9}"/>
              </a:ext>
            </a:extLst>
          </p:cNvPr>
          <p:cNvSpPr/>
          <p:nvPr/>
        </p:nvSpPr>
        <p:spPr>
          <a:xfrm>
            <a:off x="9063497" y="5118473"/>
            <a:ext cx="90000" cy="895214"/>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D30064C-544B-3845-43E7-6DFDD781EB68}"/>
              </a:ext>
            </a:extLst>
          </p:cNvPr>
          <p:cNvSpPr/>
          <p:nvPr/>
        </p:nvSpPr>
        <p:spPr>
          <a:xfrm flipH="1">
            <a:off x="8876418" y="5565612"/>
            <a:ext cx="90640" cy="447901"/>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E832F359-8C94-FEF4-3259-CAFA4091CDB2}"/>
              </a:ext>
            </a:extLst>
          </p:cNvPr>
          <p:cNvCxnSpPr>
            <a:cxnSpLocks/>
          </p:cNvCxnSpPr>
          <p:nvPr/>
        </p:nvCxnSpPr>
        <p:spPr>
          <a:xfrm>
            <a:off x="7982706" y="6011972"/>
            <a:ext cx="26631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E3F4C96-D235-B994-4F6B-8BDA434D3B6F}"/>
              </a:ext>
            </a:extLst>
          </p:cNvPr>
          <p:cNvSpPr txBox="1"/>
          <p:nvPr/>
        </p:nvSpPr>
        <p:spPr>
          <a:xfrm>
            <a:off x="8728884" y="6109470"/>
            <a:ext cx="1259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beta power</a:t>
            </a:r>
          </a:p>
        </p:txBody>
      </p:sp>
      <p:cxnSp>
        <p:nvCxnSpPr>
          <p:cNvPr id="5" name="Straight Connector 4">
            <a:extLst>
              <a:ext uri="{FF2B5EF4-FFF2-40B4-BE49-F238E27FC236}">
                <a16:creationId xmlns:a16="http://schemas.microsoft.com/office/drawing/2014/main" id="{FE47B97B-1862-00A0-B9EA-79FAE843A387}"/>
              </a:ext>
            </a:extLst>
          </p:cNvPr>
          <p:cNvCxnSpPr>
            <a:cxnSpLocks/>
          </p:cNvCxnSpPr>
          <p:nvPr/>
        </p:nvCxnSpPr>
        <p:spPr>
          <a:xfrm>
            <a:off x="8965655" y="4762166"/>
            <a:ext cx="0" cy="137755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68522F54-5E49-D7DC-A4DE-BF62AD7B9362}"/>
              </a:ext>
            </a:extLst>
          </p:cNvPr>
          <p:cNvCxnSpPr/>
          <p:nvPr/>
        </p:nvCxnSpPr>
        <p:spPr>
          <a:xfrm>
            <a:off x="9282059" y="3967841"/>
            <a:ext cx="0" cy="72967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179F852-D090-9767-E104-6033A5E43DDB}"/>
              </a:ext>
            </a:extLst>
          </p:cNvPr>
          <p:cNvCxnSpPr/>
          <p:nvPr/>
        </p:nvCxnSpPr>
        <p:spPr>
          <a:xfrm flipH="1">
            <a:off x="6181578" y="5334823"/>
            <a:ext cx="2514314" cy="905074"/>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B0008F24-8EE0-DFF5-0506-957B18ABE05D}"/>
              </a:ext>
            </a:extLst>
          </p:cNvPr>
          <p:cNvSpPr txBox="1"/>
          <p:nvPr/>
        </p:nvSpPr>
        <p:spPr>
          <a:xfrm>
            <a:off x="863424" y="535201"/>
            <a:ext cx="2482731" cy="369332"/>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152" name="TextBox 151">
            <a:extLst>
              <a:ext uri="{FF2B5EF4-FFF2-40B4-BE49-F238E27FC236}">
                <a16:creationId xmlns:a16="http://schemas.microsoft.com/office/drawing/2014/main" id="{3F6B2F96-C997-DC43-5F92-426E015B0A58}"/>
              </a:ext>
            </a:extLst>
          </p:cNvPr>
          <p:cNvSpPr txBox="1"/>
          <p:nvPr/>
        </p:nvSpPr>
        <p:spPr>
          <a:xfrm>
            <a:off x="1062951" y="1345962"/>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53" name="Straight Arrow Connector 152">
            <a:extLst>
              <a:ext uri="{FF2B5EF4-FFF2-40B4-BE49-F238E27FC236}">
                <a16:creationId xmlns:a16="http://schemas.microsoft.com/office/drawing/2014/main" id="{22BE82D8-6537-D1DD-E2DE-0F583142C261}"/>
              </a:ext>
            </a:extLst>
          </p:cNvPr>
          <p:cNvCxnSpPr>
            <a:stCxn id="151" idx="2"/>
            <a:endCxn id="152" idx="0"/>
          </p:cNvCxnSpPr>
          <p:nvPr/>
        </p:nvCxnSpPr>
        <p:spPr>
          <a:xfrm flipH="1">
            <a:off x="2097914" y="904533"/>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D487EA51-83E1-186E-6958-5CCC72F5643E}"/>
              </a:ext>
            </a:extLst>
          </p:cNvPr>
          <p:cNvSpPr txBox="1"/>
          <p:nvPr/>
        </p:nvSpPr>
        <p:spPr>
          <a:xfrm>
            <a:off x="734829" y="2172062"/>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55" name="TextBox 154">
            <a:extLst>
              <a:ext uri="{FF2B5EF4-FFF2-40B4-BE49-F238E27FC236}">
                <a16:creationId xmlns:a16="http://schemas.microsoft.com/office/drawing/2014/main" id="{73AF66CC-5510-5FBE-6A8F-26EB56E6067E}"/>
              </a:ext>
            </a:extLst>
          </p:cNvPr>
          <p:cNvSpPr txBox="1"/>
          <p:nvPr/>
        </p:nvSpPr>
        <p:spPr>
          <a:xfrm>
            <a:off x="3813341" y="2175647"/>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56" name="TextBox 155">
            <a:extLst>
              <a:ext uri="{FF2B5EF4-FFF2-40B4-BE49-F238E27FC236}">
                <a16:creationId xmlns:a16="http://schemas.microsoft.com/office/drawing/2014/main" id="{770ED154-C392-4DF8-F45A-9F9F47A58CFC}"/>
              </a:ext>
            </a:extLst>
          </p:cNvPr>
          <p:cNvSpPr txBox="1"/>
          <p:nvPr/>
        </p:nvSpPr>
        <p:spPr>
          <a:xfrm>
            <a:off x="1302768" y="3800721"/>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157" name="TextBox 156">
            <a:extLst>
              <a:ext uri="{FF2B5EF4-FFF2-40B4-BE49-F238E27FC236}">
                <a16:creationId xmlns:a16="http://schemas.microsoft.com/office/drawing/2014/main" id="{E7751F00-D658-5522-7885-316AB4B1F41D}"/>
              </a:ext>
            </a:extLst>
          </p:cNvPr>
          <p:cNvSpPr txBox="1"/>
          <p:nvPr/>
        </p:nvSpPr>
        <p:spPr>
          <a:xfrm>
            <a:off x="1149340" y="2979910"/>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158" name="TextBox 157">
            <a:extLst>
              <a:ext uri="{FF2B5EF4-FFF2-40B4-BE49-F238E27FC236}">
                <a16:creationId xmlns:a16="http://schemas.microsoft.com/office/drawing/2014/main" id="{80DCB7C6-DA1E-5A87-B7FB-B39F6B8DC5E3}"/>
              </a:ext>
            </a:extLst>
          </p:cNvPr>
          <p:cNvSpPr txBox="1"/>
          <p:nvPr/>
        </p:nvSpPr>
        <p:spPr>
          <a:xfrm>
            <a:off x="1236090" y="4613858"/>
            <a:ext cx="1737399"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cxnSp>
        <p:nvCxnSpPr>
          <p:cNvPr id="160" name="Straight Arrow Connector 159">
            <a:extLst>
              <a:ext uri="{FF2B5EF4-FFF2-40B4-BE49-F238E27FC236}">
                <a16:creationId xmlns:a16="http://schemas.microsoft.com/office/drawing/2014/main" id="{75E68ED1-0742-321C-FF8D-C9B5AAB4A652}"/>
              </a:ext>
            </a:extLst>
          </p:cNvPr>
          <p:cNvCxnSpPr>
            <a:stCxn id="152" idx="2"/>
            <a:endCxn id="154" idx="0"/>
          </p:cNvCxnSpPr>
          <p:nvPr/>
        </p:nvCxnSpPr>
        <p:spPr>
          <a:xfrm>
            <a:off x="2097914" y="1715294"/>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8F208BC-9986-9699-A722-1EC619317935}"/>
              </a:ext>
            </a:extLst>
          </p:cNvPr>
          <p:cNvCxnSpPr>
            <a:stCxn id="154" idx="2"/>
            <a:endCxn id="157" idx="0"/>
          </p:cNvCxnSpPr>
          <p:nvPr/>
        </p:nvCxnSpPr>
        <p:spPr>
          <a:xfrm flipH="1">
            <a:off x="2100915" y="2541394"/>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3766F5B1-663F-D04F-B2CE-306FDF7BDD84}"/>
              </a:ext>
            </a:extLst>
          </p:cNvPr>
          <p:cNvCxnSpPr>
            <a:stCxn id="157" idx="2"/>
            <a:endCxn id="156" idx="0"/>
          </p:cNvCxnSpPr>
          <p:nvPr/>
        </p:nvCxnSpPr>
        <p:spPr>
          <a:xfrm>
            <a:off x="2100915" y="3349242"/>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A20B860-ADAA-71BA-5565-039EECB85BBE}"/>
              </a:ext>
            </a:extLst>
          </p:cNvPr>
          <p:cNvCxnSpPr>
            <a:stCxn id="156" idx="2"/>
            <a:endCxn id="158" idx="0"/>
          </p:cNvCxnSpPr>
          <p:nvPr/>
        </p:nvCxnSpPr>
        <p:spPr>
          <a:xfrm>
            <a:off x="2103821" y="4170053"/>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43D6E93-23E9-8B46-E98D-0CD83CB660D6}"/>
              </a:ext>
            </a:extLst>
          </p:cNvPr>
          <p:cNvCxnSpPr>
            <a:stCxn id="154" idx="3"/>
            <a:endCxn id="155" idx="1"/>
          </p:cNvCxnSpPr>
          <p:nvPr/>
        </p:nvCxnSpPr>
        <p:spPr>
          <a:xfrm>
            <a:off x="3468591" y="2356728"/>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9B794198-379C-D5B6-88F7-DC18EB3366CA}"/>
              </a:ext>
            </a:extLst>
          </p:cNvPr>
          <p:cNvCxnSpPr>
            <a:stCxn id="155" idx="0"/>
            <a:endCxn id="151" idx="3"/>
          </p:cNvCxnSpPr>
          <p:nvPr/>
        </p:nvCxnSpPr>
        <p:spPr>
          <a:xfrm rot="16200000" flipV="1">
            <a:off x="2991400" y="1074622"/>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46267312-CB0D-CEE0-DB14-1E5BEB0C690B}"/>
              </a:ext>
            </a:extLst>
          </p:cNvPr>
          <p:cNvSpPr txBox="1"/>
          <p:nvPr/>
        </p:nvSpPr>
        <p:spPr>
          <a:xfrm>
            <a:off x="7556599" y="4275721"/>
            <a:ext cx="1430841" cy="369332"/>
          </a:xfrm>
          <a:prstGeom prst="rect">
            <a:avLst/>
          </a:prstGeom>
          <a:noFill/>
          <a:ln w="19050">
            <a:solidFill>
              <a:schemeClr val="bg2"/>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0000"/>
                </a:solidFill>
                <a:effectLst/>
                <a:uLnTx/>
                <a:uFillTx/>
                <a:latin typeface="Calibri" panose="020F0502020204030204"/>
                <a:ea typeface="+mn-ea"/>
                <a:cs typeface="+mn-cs"/>
              </a:rPr>
              <a:t>X</a:t>
            </a:r>
            <a:r>
              <a:rPr kumimoji="0" lang="en-GB" sz="1800" b="0" i="0" u="none" strike="noStrike" kern="1200" cap="none" spc="0" normalizeH="0" baseline="30000" noProof="0" dirty="0" err="1">
                <a:ln>
                  <a:noFill/>
                </a:ln>
                <a:solidFill>
                  <a:srgbClr val="000000"/>
                </a:solidFill>
                <a:effectLst/>
                <a:uLnTx/>
                <a:uFillTx/>
                <a:latin typeface="Calibri" panose="020F0502020204030204"/>
                <a:ea typeface="+mn-ea"/>
                <a:cs typeface="+mn-cs"/>
              </a:rPr>
              <a:t>th</a:t>
            </a: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 percentile</a:t>
            </a:r>
          </a:p>
        </p:txBody>
      </p:sp>
      <p:cxnSp>
        <p:nvCxnSpPr>
          <p:cNvPr id="175" name="Straight Arrow Connector 174">
            <a:extLst>
              <a:ext uri="{FF2B5EF4-FFF2-40B4-BE49-F238E27FC236}">
                <a16:creationId xmlns:a16="http://schemas.microsoft.com/office/drawing/2014/main" id="{375105F3-9EDC-8F9F-B91B-D10E60EC4DC4}"/>
              </a:ext>
            </a:extLst>
          </p:cNvPr>
          <p:cNvCxnSpPr>
            <a:cxnSpLocks/>
            <a:stCxn id="158" idx="2"/>
            <a:endCxn id="182" idx="0"/>
          </p:cNvCxnSpPr>
          <p:nvPr/>
        </p:nvCxnSpPr>
        <p:spPr>
          <a:xfrm flipH="1">
            <a:off x="2104305" y="4983190"/>
            <a:ext cx="485" cy="443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5797D9E0-6F5D-61D3-B229-C13618582ADB}"/>
              </a:ext>
            </a:extLst>
          </p:cNvPr>
          <p:cNvSpPr txBox="1"/>
          <p:nvPr/>
        </p:nvSpPr>
        <p:spPr>
          <a:xfrm>
            <a:off x="1413976" y="6239930"/>
            <a:ext cx="1367875"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thresholding</a:t>
            </a:r>
          </a:p>
        </p:txBody>
      </p:sp>
      <p:sp>
        <p:nvSpPr>
          <p:cNvPr id="178" name="TextBox 177">
            <a:extLst>
              <a:ext uri="{FF2B5EF4-FFF2-40B4-BE49-F238E27FC236}">
                <a16:creationId xmlns:a16="http://schemas.microsoft.com/office/drawing/2014/main" id="{6A3B1F8E-250C-B72F-48D8-D02631337456}"/>
              </a:ext>
            </a:extLst>
          </p:cNvPr>
          <p:cNvSpPr txBox="1"/>
          <p:nvPr/>
        </p:nvSpPr>
        <p:spPr>
          <a:xfrm>
            <a:off x="4865448" y="6239897"/>
            <a:ext cx="1084143" cy="369332"/>
          </a:xfrm>
          <a:prstGeom prst="rect">
            <a:avLst/>
          </a:prstGeom>
          <a:solidFill>
            <a:schemeClr val="bg1">
              <a:lumMod val="85000"/>
            </a:schemeClr>
          </a:solid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a:t>
            </a:r>
          </a:p>
        </p:txBody>
      </p:sp>
      <p:cxnSp>
        <p:nvCxnSpPr>
          <p:cNvPr id="179" name="Straight Arrow Connector 178">
            <a:extLst>
              <a:ext uri="{FF2B5EF4-FFF2-40B4-BE49-F238E27FC236}">
                <a16:creationId xmlns:a16="http://schemas.microsoft.com/office/drawing/2014/main" id="{40CEE467-4F3B-BF77-3D91-1D22D3A94C05}"/>
              </a:ext>
            </a:extLst>
          </p:cNvPr>
          <p:cNvCxnSpPr>
            <a:cxnSpLocks/>
            <a:stCxn id="178" idx="1"/>
          </p:cNvCxnSpPr>
          <p:nvPr/>
        </p:nvCxnSpPr>
        <p:spPr>
          <a:xfrm flipH="1">
            <a:off x="2781851" y="6424563"/>
            <a:ext cx="2083597" cy="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1FB42A7-BF2F-E0F7-5CF8-8CDAA356F4DE}"/>
              </a:ext>
            </a:extLst>
          </p:cNvPr>
          <p:cNvSpPr txBox="1"/>
          <p:nvPr/>
        </p:nvSpPr>
        <p:spPr>
          <a:xfrm>
            <a:off x="4634583" y="5426793"/>
            <a:ext cx="1545872" cy="369332"/>
          </a:xfrm>
          <a:prstGeom prst="rect">
            <a:avLst/>
          </a:prstGeom>
          <a:no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median power</a:t>
            </a:r>
          </a:p>
        </p:txBody>
      </p:sp>
      <p:cxnSp>
        <p:nvCxnSpPr>
          <p:cNvPr id="181" name="Straight Arrow Connector 180">
            <a:extLst>
              <a:ext uri="{FF2B5EF4-FFF2-40B4-BE49-F238E27FC236}">
                <a16:creationId xmlns:a16="http://schemas.microsoft.com/office/drawing/2014/main" id="{E81712A0-0F45-8851-45AA-3596CCDAD551}"/>
              </a:ext>
            </a:extLst>
          </p:cNvPr>
          <p:cNvCxnSpPr>
            <a:cxnSpLocks/>
            <a:stCxn id="180" idx="2"/>
            <a:endCxn id="178" idx="0"/>
          </p:cNvCxnSpPr>
          <p:nvPr/>
        </p:nvCxnSpPr>
        <p:spPr>
          <a:xfrm>
            <a:off x="5407519" y="5796125"/>
            <a:ext cx="1" cy="443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66768AAA-6F7D-8E7B-0264-45A3EF937F18}"/>
              </a:ext>
            </a:extLst>
          </p:cNvPr>
          <p:cNvSpPr txBox="1"/>
          <p:nvPr/>
        </p:nvSpPr>
        <p:spPr>
          <a:xfrm>
            <a:off x="889806" y="5426793"/>
            <a:ext cx="2428998"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calculate median power</a:t>
            </a:r>
          </a:p>
        </p:txBody>
      </p:sp>
      <p:cxnSp>
        <p:nvCxnSpPr>
          <p:cNvPr id="183" name="Straight Arrow Connector 182">
            <a:extLst>
              <a:ext uri="{FF2B5EF4-FFF2-40B4-BE49-F238E27FC236}">
                <a16:creationId xmlns:a16="http://schemas.microsoft.com/office/drawing/2014/main" id="{7D16BE37-DB97-6B58-73B3-86168D18AD8D}"/>
              </a:ext>
            </a:extLst>
          </p:cNvPr>
          <p:cNvCxnSpPr>
            <a:cxnSpLocks/>
            <a:stCxn id="182" idx="2"/>
          </p:cNvCxnSpPr>
          <p:nvPr/>
        </p:nvCxnSpPr>
        <p:spPr>
          <a:xfrm flipH="1">
            <a:off x="2097914" y="5796125"/>
            <a:ext cx="6391"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6B4F5B-B3DC-4D5E-77EB-5EF08EF7E949}"/>
              </a:ext>
            </a:extLst>
          </p:cNvPr>
          <p:cNvSpPr txBox="1"/>
          <p:nvPr/>
        </p:nvSpPr>
        <p:spPr>
          <a:xfrm>
            <a:off x="2247677" y="8952612"/>
            <a:ext cx="1036502" cy="369332"/>
          </a:xfrm>
          <a:prstGeom prst="rect">
            <a:avLst/>
          </a:prstGeom>
          <a:solidFill>
            <a:schemeClr val="bg1">
              <a:lumMod val="85000"/>
            </a:schemeClr>
          </a:solid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feedback</a:t>
            </a:r>
          </a:p>
        </p:txBody>
      </p:sp>
      <p:cxnSp>
        <p:nvCxnSpPr>
          <p:cNvPr id="10" name="Straight Arrow Connector 9">
            <a:extLst>
              <a:ext uri="{FF2B5EF4-FFF2-40B4-BE49-F238E27FC236}">
                <a16:creationId xmlns:a16="http://schemas.microsoft.com/office/drawing/2014/main" id="{C66D98B4-1E64-30A8-3BEC-9D7240310272}"/>
              </a:ext>
            </a:extLst>
          </p:cNvPr>
          <p:cNvCxnSpPr>
            <a:cxnSpLocks/>
            <a:endCxn id="9" idx="1"/>
          </p:cNvCxnSpPr>
          <p:nvPr/>
        </p:nvCxnSpPr>
        <p:spPr>
          <a:xfrm>
            <a:off x="682331" y="9136223"/>
            <a:ext cx="1565346" cy="1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333C852-1174-7E98-68C8-21DE789C56FD}"/>
              </a:ext>
            </a:extLst>
          </p:cNvPr>
          <p:cNvPicPr>
            <a:picLocks noChangeAspect="1"/>
          </p:cNvPicPr>
          <p:nvPr/>
        </p:nvPicPr>
        <p:blipFill>
          <a:blip r:embed="rId3"/>
          <a:stretch>
            <a:fillRect/>
          </a:stretch>
        </p:blipFill>
        <p:spPr>
          <a:xfrm rot="14121363">
            <a:off x="3461213" y="8687502"/>
            <a:ext cx="346965" cy="273736"/>
          </a:xfrm>
          <a:prstGeom prst="rect">
            <a:avLst/>
          </a:prstGeom>
          <a:solidFill>
            <a:schemeClr val="accent2"/>
          </a:solidFill>
        </p:spPr>
      </p:pic>
      <p:pic>
        <p:nvPicPr>
          <p:cNvPr id="12" name="Graphic 11">
            <a:extLst>
              <a:ext uri="{FF2B5EF4-FFF2-40B4-BE49-F238E27FC236}">
                <a16:creationId xmlns:a16="http://schemas.microsoft.com/office/drawing/2014/main" id="{AED98929-CCCB-6792-6FB0-9FDB340503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719865" y="7113071"/>
            <a:ext cx="1145583" cy="2133929"/>
          </a:xfrm>
          <a:prstGeom prst="rect">
            <a:avLst/>
          </a:prstGeom>
        </p:spPr>
      </p:pic>
      <p:cxnSp>
        <p:nvCxnSpPr>
          <p:cNvPr id="13" name="Straight Connector 12">
            <a:extLst>
              <a:ext uri="{FF2B5EF4-FFF2-40B4-BE49-F238E27FC236}">
                <a16:creationId xmlns:a16="http://schemas.microsoft.com/office/drawing/2014/main" id="{64DF48C9-03CD-8E13-18D6-D74738B77E3C}"/>
              </a:ext>
            </a:extLst>
          </p:cNvPr>
          <p:cNvCxnSpPr>
            <a:cxnSpLocks/>
          </p:cNvCxnSpPr>
          <p:nvPr/>
        </p:nvCxnSpPr>
        <p:spPr>
          <a:xfrm rot="19491567">
            <a:off x="4016142" y="8150306"/>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CB0DD4-3E79-A063-25B9-2726A7A30CBA}"/>
              </a:ext>
            </a:extLst>
          </p:cNvPr>
          <p:cNvCxnSpPr>
            <a:cxnSpLocks/>
          </p:cNvCxnSpPr>
          <p:nvPr/>
        </p:nvCxnSpPr>
        <p:spPr>
          <a:xfrm rot="19491567">
            <a:off x="4053868" y="8250502"/>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50E2A8F-C343-CED7-00A2-F838BC6C337C}"/>
              </a:ext>
            </a:extLst>
          </p:cNvPr>
          <p:cNvCxnSpPr>
            <a:cxnSpLocks/>
          </p:cNvCxnSpPr>
          <p:nvPr/>
        </p:nvCxnSpPr>
        <p:spPr>
          <a:xfrm flipV="1">
            <a:off x="3989810" y="7940002"/>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C570F66F-A339-75FF-9DAC-F10A6DB23144}"/>
              </a:ext>
            </a:extLst>
          </p:cNvPr>
          <p:cNvSpPr/>
          <p:nvPr/>
        </p:nvSpPr>
        <p:spPr>
          <a:xfrm rot="20558644">
            <a:off x="4004737" y="7971770"/>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264B3DC5-0130-7369-FF0D-BD376564D117}"/>
              </a:ext>
            </a:extLst>
          </p:cNvPr>
          <p:cNvSpPr/>
          <p:nvPr/>
        </p:nvSpPr>
        <p:spPr>
          <a:xfrm rot="20488534">
            <a:off x="4079411" y="7945839"/>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FF18D722-D266-ED1A-6AC2-2CAE39F3CD20}"/>
              </a:ext>
            </a:extLst>
          </p:cNvPr>
          <p:cNvSpPr/>
          <p:nvPr/>
        </p:nvSpPr>
        <p:spPr>
          <a:xfrm rot="20256072">
            <a:off x="4156753" y="7921620"/>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025AEB08-ABC0-897E-6BE6-055045CF1EC3}"/>
              </a:ext>
            </a:extLst>
          </p:cNvPr>
          <p:cNvSpPr/>
          <p:nvPr/>
        </p:nvSpPr>
        <p:spPr>
          <a:xfrm rot="14815550">
            <a:off x="4044342" y="8178661"/>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1D8BEE92-6BFC-7997-C61F-4AFEE8A35030}"/>
              </a:ext>
            </a:extLst>
          </p:cNvPr>
          <p:cNvPicPr>
            <a:picLocks noChangeAspect="1"/>
          </p:cNvPicPr>
          <p:nvPr/>
        </p:nvPicPr>
        <p:blipFill>
          <a:blip r:embed="rId6"/>
          <a:stretch>
            <a:fillRect/>
          </a:stretch>
        </p:blipFill>
        <p:spPr>
          <a:xfrm rot="21103847">
            <a:off x="3846018" y="7902868"/>
            <a:ext cx="100921" cy="327993"/>
          </a:xfrm>
          <a:prstGeom prst="rect">
            <a:avLst/>
          </a:prstGeom>
        </p:spPr>
      </p:pic>
      <p:pic>
        <p:nvPicPr>
          <p:cNvPr id="21" name="Picture 20">
            <a:extLst>
              <a:ext uri="{FF2B5EF4-FFF2-40B4-BE49-F238E27FC236}">
                <a16:creationId xmlns:a16="http://schemas.microsoft.com/office/drawing/2014/main" id="{AA4AB262-228C-A044-895C-FCB8ECCAFD18}"/>
              </a:ext>
            </a:extLst>
          </p:cNvPr>
          <p:cNvPicPr>
            <a:picLocks noChangeAspect="1"/>
          </p:cNvPicPr>
          <p:nvPr/>
        </p:nvPicPr>
        <p:blipFill>
          <a:blip r:embed="rId6"/>
          <a:stretch>
            <a:fillRect/>
          </a:stretch>
        </p:blipFill>
        <p:spPr>
          <a:xfrm rot="9563503">
            <a:off x="4257776" y="7777358"/>
            <a:ext cx="96095" cy="312307"/>
          </a:xfrm>
          <a:prstGeom prst="rect">
            <a:avLst/>
          </a:prstGeom>
        </p:spPr>
      </p:pic>
    </p:spTree>
    <p:extLst>
      <p:ext uri="{BB962C8B-B14F-4D97-AF65-F5344CB8AC3E}">
        <p14:creationId xmlns:p14="http://schemas.microsoft.com/office/powerpoint/2010/main" val="489946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onnector: Elbow 22">
            <a:extLst>
              <a:ext uri="{FF2B5EF4-FFF2-40B4-BE49-F238E27FC236}">
                <a16:creationId xmlns:a16="http://schemas.microsoft.com/office/drawing/2014/main" id="{8A98D553-5070-D21F-9867-054AC0844561}"/>
              </a:ext>
            </a:extLst>
          </p:cNvPr>
          <p:cNvCxnSpPr>
            <a:cxnSpLocks/>
            <a:stCxn id="177" idx="2"/>
            <a:endCxn id="2" idx="2"/>
          </p:cNvCxnSpPr>
          <p:nvPr/>
        </p:nvCxnSpPr>
        <p:spPr>
          <a:xfrm rot="5400000" flipH="1" flipV="1">
            <a:off x="2444441" y="4634576"/>
            <a:ext cx="1628158" cy="2321213"/>
          </a:xfrm>
          <a:prstGeom prst="bentConnector3">
            <a:avLst>
              <a:gd name="adj1" fmla="val 19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4A67B78-E882-AA2A-155A-7CB8681B9898}"/>
              </a:ext>
            </a:extLst>
          </p:cNvPr>
          <p:cNvSpPr txBox="1"/>
          <p:nvPr/>
        </p:nvSpPr>
        <p:spPr>
          <a:xfrm>
            <a:off x="9655818" y="2507462"/>
            <a:ext cx="71526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68" name="Rectangle 67">
            <a:extLst>
              <a:ext uri="{FF2B5EF4-FFF2-40B4-BE49-F238E27FC236}">
                <a16:creationId xmlns:a16="http://schemas.microsoft.com/office/drawing/2014/main" id="{B5419069-C346-C54B-C86A-C304098431E8}"/>
              </a:ext>
            </a:extLst>
          </p:cNvPr>
          <p:cNvSpPr/>
          <p:nvPr/>
        </p:nvSpPr>
        <p:spPr>
          <a:xfrm>
            <a:off x="7566450" y="3134422"/>
            <a:ext cx="144000" cy="144000"/>
          </a:xfrm>
          <a:prstGeom prst="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95C7941A-27D2-11D3-91B6-0597DC9A526E}"/>
              </a:ext>
            </a:extLst>
          </p:cNvPr>
          <p:cNvSpPr/>
          <p:nvPr/>
        </p:nvSpPr>
        <p:spPr>
          <a:xfrm>
            <a:off x="8063333" y="3127378"/>
            <a:ext cx="144000" cy="144000"/>
          </a:xfrm>
          <a:prstGeom prst="rect">
            <a:avLst/>
          </a:prstGeom>
          <a:solidFill>
            <a:schemeClr val="bg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27A133D2-16EC-C1BB-3691-022EA57D759D}"/>
              </a:ext>
            </a:extLst>
          </p:cNvPr>
          <p:cNvSpPr/>
          <p:nvPr/>
        </p:nvSpPr>
        <p:spPr>
          <a:xfrm>
            <a:off x="8517142" y="3127378"/>
            <a:ext cx="144000" cy="144000"/>
          </a:xfrm>
          <a:prstGeom prst="rect">
            <a:avLst/>
          </a:prstGeom>
          <a:solidFill>
            <a:schemeClr val="accent3">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921AB86A-C749-4362-647B-31203EE09DFD}"/>
              </a:ext>
            </a:extLst>
          </p:cNvPr>
          <p:cNvSpPr/>
          <p:nvPr/>
        </p:nvSpPr>
        <p:spPr>
          <a:xfrm>
            <a:off x="8965655" y="3127378"/>
            <a:ext cx="144000" cy="144000"/>
          </a:xfrm>
          <a:prstGeom prst="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1AB30B7-CA5C-2B0C-EA84-AF09D1AB94CE}"/>
              </a:ext>
            </a:extLst>
          </p:cNvPr>
          <p:cNvSpPr/>
          <p:nvPr/>
        </p:nvSpPr>
        <p:spPr>
          <a:xfrm>
            <a:off x="9412497" y="3133729"/>
            <a:ext cx="144000" cy="144000"/>
          </a:xfrm>
          <a:prstGeom prst="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011F9B15-E977-7FD5-43A7-18042DF68522}"/>
              </a:ext>
            </a:extLst>
          </p:cNvPr>
          <p:cNvSpPr/>
          <p:nvPr/>
        </p:nvSpPr>
        <p:spPr>
          <a:xfrm>
            <a:off x="10515490" y="3138951"/>
            <a:ext cx="144000" cy="144000"/>
          </a:xfrm>
          <a:prstGeom prst="rect">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Left Bracket 21">
            <a:extLst>
              <a:ext uri="{FF2B5EF4-FFF2-40B4-BE49-F238E27FC236}">
                <a16:creationId xmlns:a16="http://schemas.microsoft.com/office/drawing/2014/main" id="{9525E0F1-86B2-3CBB-9112-65840860EF49}"/>
              </a:ext>
            </a:extLst>
          </p:cNvPr>
          <p:cNvSpPr/>
          <p:nvPr/>
        </p:nvSpPr>
        <p:spPr>
          <a:xfrm>
            <a:off x="7290932" y="2827928"/>
            <a:ext cx="144001" cy="89960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Right Bracket 23">
            <a:extLst>
              <a:ext uri="{FF2B5EF4-FFF2-40B4-BE49-F238E27FC236}">
                <a16:creationId xmlns:a16="http://schemas.microsoft.com/office/drawing/2014/main" id="{57BF8F96-3B39-4B6D-935B-28B1BB4755E9}"/>
              </a:ext>
            </a:extLst>
          </p:cNvPr>
          <p:cNvSpPr/>
          <p:nvPr/>
        </p:nvSpPr>
        <p:spPr>
          <a:xfrm>
            <a:off x="10996483" y="2902511"/>
            <a:ext cx="144001" cy="899602"/>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E66183E-7C6A-CF8C-625C-B13BD0D1A261}"/>
              </a:ext>
            </a:extLst>
          </p:cNvPr>
          <p:cNvCxnSpPr>
            <a:cxnSpLocks/>
          </p:cNvCxnSpPr>
          <p:nvPr/>
        </p:nvCxnSpPr>
        <p:spPr>
          <a:xfrm flipV="1">
            <a:off x="7982706" y="4762166"/>
            <a:ext cx="0" cy="1260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1FDBCC2-39B3-E09F-6B97-3B67D005A655}"/>
              </a:ext>
            </a:extLst>
          </p:cNvPr>
          <p:cNvSpPr txBox="1"/>
          <p:nvPr/>
        </p:nvSpPr>
        <p:spPr>
          <a:xfrm>
            <a:off x="8465188"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58" name="TextBox 57">
            <a:extLst>
              <a:ext uri="{FF2B5EF4-FFF2-40B4-BE49-F238E27FC236}">
                <a16:creationId xmlns:a16="http://schemas.microsoft.com/office/drawing/2014/main" id="{85FB4CEE-214B-1A3E-D8A9-0AE6048190E1}"/>
              </a:ext>
            </a:extLst>
          </p:cNvPr>
          <p:cNvSpPr txBox="1"/>
          <p:nvPr/>
        </p:nvSpPr>
        <p:spPr>
          <a:xfrm>
            <a:off x="8912289"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59" name="TextBox 58">
            <a:extLst>
              <a:ext uri="{FF2B5EF4-FFF2-40B4-BE49-F238E27FC236}">
                <a16:creationId xmlns:a16="http://schemas.microsoft.com/office/drawing/2014/main" id="{46E78A91-A36A-23C7-14F1-E537EA66B971}"/>
              </a:ext>
            </a:extLst>
          </p:cNvPr>
          <p:cNvSpPr txBox="1"/>
          <p:nvPr/>
        </p:nvSpPr>
        <p:spPr>
          <a:xfrm>
            <a:off x="9359113"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sp>
        <p:nvSpPr>
          <p:cNvPr id="60" name="TextBox 59">
            <a:extLst>
              <a:ext uri="{FF2B5EF4-FFF2-40B4-BE49-F238E27FC236}">
                <a16:creationId xmlns:a16="http://schemas.microsoft.com/office/drawing/2014/main" id="{FF3149B7-8F30-B56F-3987-C653C02C5BB1}"/>
              </a:ext>
            </a:extLst>
          </p:cNvPr>
          <p:cNvSpPr txBox="1"/>
          <p:nvPr/>
        </p:nvSpPr>
        <p:spPr>
          <a:xfrm>
            <a:off x="10411359" y="3336962"/>
            <a:ext cx="4505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239</a:t>
            </a:r>
          </a:p>
        </p:txBody>
      </p:sp>
      <p:sp>
        <p:nvSpPr>
          <p:cNvPr id="61" name="TextBox 60">
            <a:extLst>
              <a:ext uri="{FF2B5EF4-FFF2-40B4-BE49-F238E27FC236}">
                <a16:creationId xmlns:a16="http://schemas.microsoft.com/office/drawing/2014/main" id="{24866ABC-213E-C3B7-F9AE-898CBDD2C70A}"/>
              </a:ext>
            </a:extLst>
          </p:cNvPr>
          <p:cNvSpPr txBox="1"/>
          <p:nvPr/>
        </p:nvSpPr>
        <p:spPr>
          <a:xfrm>
            <a:off x="8018448" y="3342819"/>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77" name="TextBox 76">
            <a:extLst>
              <a:ext uri="{FF2B5EF4-FFF2-40B4-BE49-F238E27FC236}">
                <a16:creationId xmlns:a16="http://schemas.microsoft.com/office/drawing/2014/main" id="{0E63FCCF-5E53-CAED-0B35-CE3D6EB6C4F5}"/>
              </a:ext>
            </a:extLst>
          </p:cNvPr>
          <p:cNvSpPr txBox="1"/>
          <p:nvPr/>
        </p:nvSpPr>
        <p:spPr>
          <a:xfrm>
            <a:off x="7514070" y="3336962"/>
            <a:ext cx="3361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85" name="Rectangle 84">
            <a:extLst>
              <a:ext uri="{FF2B5EF4-FFF2-40B4-BE49-F238E27FC236}">
                <a16:creationId xmlns:a16="http://schemas.microsoft.com/office/drawing/2014/main" id="{2DB9C592-B8F7-47B2-DAEF-DCFD07D80B95}"/>
              </a:ext>
            </a:extLst>
          </p:cNvPr>
          <p:cNvSpPr/>
          <p:nvPr/>
        </p:nvSpPr>
        <p:spPr>
          <a:xfrm>
            <a:off x="9245115" y="4993338"/>
            <a:ext cx="90000" cy="1020349"/>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A150A71F-91D8-03A5-0EFD-1F8C869168D2}"/>
              </a:ext>
            </a:extLst>
          </p:cNvPr>
          <p:cNvSpPr/>
          <p:nvPr/>
        </p:nvSpPr>
        <p:spPr>
          <a:xfrm>
            <a:off x="9614419" y="5427295"/>
            <a:ext cx="90000" cy="586392"/>
          </a:xfrm>
          <a:prstGeom prst="rect">
            <a:avLst/>
          </a:prstGeom>
          <a:solidFill>
            <a:schemeClr val="bg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D78465A-51B3-CF19-8C53-1E232F8B1984}"/>
              </a:ext>
            </a:extLst>
          </p:cNvPr>
          <p:cNvSpPr/>
          <p:nvPr/>
        </p:nvSpPr>
        <p:spPr>
          <a:xfrm>
            <a:off x="9335692" y="5118473"/>
            <a:ext cx="90000" cy="895214"/>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8B9FC2C5-51EC-4671-706C-4A91F691B625}"/>
              </a:ext>
            </a:extLst>
          </p:cNvPr>
          <p:cNvSpPr/>
          <p:nvPr/>
        </p:nvSpPr>
        <p:spPr>
          <a:xfrm>
            <a:off x="9155115" y="5204203"/>
            <a:ext cx="90000" cy="810498"/>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DADCCCCF-7A8A-3376-8C1C-29D177A02E39}"/>
              </a:ext>
            </a:extLst>
          </p:cNvPr>
          <p:cNvSpPr/>
          <p:nvPr/>
        </p:nvSpPr>
        <p:spPr>
          <a:xfrm>
            <a:off x="8971879" y="5322650"/>
            <a:ext cx="90000" cy="691037"/>
          </a:xfrm>
          <a:prstGeom prst="rect">
            <a:avLst/>
          </a:prstGeom>
          <a:solidFill>
            <a:schemeClr val="tx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A77D019E-6BB7-C711-B21A-8B323EC44DC8}"/>
              </a:ext>
            </a:extLst>
          </p:cNvPr>
          <p:cNvSpPr/>
          <p:nvPr/>
        </p:nvSpPr>
        <p:spPr>
          <a:xfrm>
            <a:off x="9427939" y="5509687"/>
            <a:ext cx="90000" cy="504000"/>
          </a:xfrm>
          <a:prstGeom prst="rect">
            <a:avLst/>
          </a:prstGeom>
          <a:solidFill>
            <a:schemeClr val="accent2">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DE662146-06C0-F3B8-84CB-D1B2C245C72C}"/>
              </a:ext>
            </a:extLst>
          </p:cNvPr>
          <p:cNvSpPr txBox="1"/>
          <p:nvPr/>
        </p:nvSpPr>
        <p:spPr>
          <a:xfrm>
            <a:off x="7626062" y="5214620"/>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n</a:t>
            </a:r>
          </a:p>
        </p:txBody>
      </p:sp>
      <p:sp>
        <p:nvSpPr>
          <p:cNvPr id="94" name="Rectangle 93">
            <a:extLst>
              <a:ext uri="{FF2B5EF4-FFF2-40B4-BE49-F238E27FC236}">
                <a16:creationId xmlns:a16="http://schemas.microsoft.com/office/drawing/2014/main" id="{E322D010-2A74-EA88-8FDF-7674960B95E6}"/>
              </a:ext>
            </a:extLst>
          </p:cNvPr>
          <p:cNvSpPr/>
          <p:nvPr/>
        </p:nvSpPr>
        <p:spPr>
          <a:xfrm>
            <a:off x="9837157"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C9E1373A-73BF-9C9E-EABD-B9244ECD6C31}"/>
              </a:ext>
            </a:extLst>
          </p:cNvPr>
          <p:cNvSpPr/>
          <p:nvPr/>
        </p:nvSpPr>
        <p:spPr>
          <a:xfrm>
            <a:off x="9704937" y="5627069"/>
            <a:ext cx="89999" cy="384903"/>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28F1CE99-1E17-B0B2-208D-130CD2727FA2}"/>
              </a:ext>
            </a:extLst>
          </p:cNvPr>
          <p:cNvSpPr/>
          <p:nvPr/>
        </p:nvSpPr>
        <p:spPr>
          <a:xfrm>
            <a:off x="9982450" y="5879977"/>
            <a:ext cx="85038" cy="134292"/>
          </a:xfrm>
          <a:prstGeom prst="rect">
            <a:avLst/>
          </a:prstGeom>
          <a:solidFill>
            <a:schemeClr val="tx2">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658910A8-6342-55DF-961A-560A4A36A8F9}"/>
              </a:ext>
            </a:extLst>
          </p:cNvPr>
          <p:cNvSpPr/>
          <p:nvPr/>
        </p:nvSpPr>
        <p:spPr>
          <a:xfrm>
            <a:off x="8702076" y="5873790"/>
            <a:ext cx="90000" cy="14400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D358E73F-6EA1-BD26-25CF-954EF4160920}"/>
              </a:ext>
            </a:extLst>
          </p:cNvPr>
          <p:cNvSpPr/>
          <p:nvPr/>
        </p:nvSpPr>
        <p:spPr>
          <a:xfrm>
            <a:off x="10004448" y="3190378"/>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0AAC4AFB-D04E-2788-4471-B64BF88F71AC}"/>
              </a:ext>
            </a:extLst>
          </p:cNvPr>
          <p:cNvSpPr/>
          <p:nvPr/>
        </p:nvSpPr>
        <p:spPr>
          <a:xfrm>
            <a:off x="1015381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16DAB3A5-4AFC-5401-3DD7-241A9D69E867}"/>
              </a:ext>
            </a:extLst>
          </p:cNvPr>
          <p:cNvSpPr/>
          <p:nvPr/>
        </p:nvSpPr>
        <p:spPr>
          <a:xfrm>
            <a:off x="9846157" y="3215161"/>
            <a:ext cx="18000" cy="18000"/>
          </a:xfrm>
          <a:prstGeom prst="rect">
            <a:avLst/>
          </a:prstGeom>
          <a:solidFill>
            <a:schemeClr val="bg1">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BF7DA05F-5E75-D8AC-93BA-C233CA77FF32}"/>
              </a:ext>
            </a:extLst>
          </p:cNvPr>
          <p:cNvSpPr/>
          <p:nvPr/>
        </p:nvSpPr>
        <p:spPr>
          <a:xfrm flipH="1">
            <a:off x="9521300" y="5334823"/>
            <a:ext cx="90000" cy="678864"/>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83FAF70A-C6B8-1F23-AEDE-85D8AA956378}"/>
              </a:ext>
            </a:extLst>
          </p:cNvPr>
          <p:cNvSpPr/>
          <p:nvPr/>
        </p:nvSpPr>
        <p:spPr>
          <a:xfrm flipH="1">
            <a:off x="9889500" y="5907371"/>
            <a:ext cx="90000" cy="108000"/>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EB67C94F-C830-AB44-9B97-553AF4574C23}"/>
              </a:ext>
            </a:extLst>
          </p:cNvPr>
          <p:cNvSpPr/>
          <p:nvPr/>
        </p:nvSpPr>
        <p:spPr>
          <a:xfrm>
            <a:off x="9794281" y="5787897"/>
            <a:ext cx="88126" cy="224901"/>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3F27E66B-C8FC-187E-E84D-30D82CB7542B}"/>
              </a:ext>
            </a:extLst>
          </p:cNvPr>
          <p:cNvSpPr/>
          <p:nvPr/>
        </p:nvSpPr>
        <p:spPr>
          <a:xfrm>
            <a:off x="8605892" y="5951085"/>
            <a:ext cx="90000" cy="65917"/>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CB6BCE6A-FC09-BC27-059D-4BD895114236}"/>
              </a:ext>
            </a:extLst>
          </p:cNvPr>
          <p:cNvSpPr/>
          <p:nvPr/>
        </p:nvSpPr>
        <p:spPr>
          <a:xfrm>
            <a:off x="8792485" y="5776287"/>
            <a:ext cx="90000" cy="237226"/>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B38CE288-4D9A-3036-1D8E-AA9EE441ADE9}"/>
              </a:ext>
            </a:extLst>
          </p:cNvPr>
          <p:cNvSpPr/>
          <p:nvPr/>
        </p:nvSpPr>
        <p:spPr>
          <a:xfrm>
            <a:off x="9063497" y="5118473"/>
            <a:ext cx="90000" cy="895214"/>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9D30064C-544B-3845-43E7-6DFDD781EB68}"/>
              </a:ext>
            </a:extLst>
          </p:cNvPr>
          <p:cNvSpPr/>
          <p:nvPr/>
        </p:nvSpPr>
        <p:spPr>
          <a:xfrm flipH="1">
            <a:off x="8876418" y="5565612"/>
            <a:ext cx="90640" cy="447901"/>
          </a:xfrm>
          <a:prstGeom prst="rect">
            <a:avLst/>
          </a:prstGeom>
          <a:solidFill>
            <a:schemeClr val="bg1">
              <a:lumMod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E832F359-8C94-FEF4-3259-CAFA4091CDB2}"/>
              </a:ext>
            </a:extLst>
          </p:cNvPr>
          <p:cNvCxnSpPr>
            <a:cxnSpLocks/>
          </p:cNvCxnSpPr>
          <p:nvPr/>
        </p:nvCxnSpPr>
        <p:spPr>
          <a:xfrm>
            <a:off x="7982706" y="6011972"/>
            <a:ext cx="26631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E3F4C96-D235-B994-4F6B-8BDA434D3B6F}"/>
              </a:ext>
            </a:extLst>
          </p:cNvPr>
          <p:cNvSpPr txBox="1"/>
          <p:nvPr/>
        </p:nvSpPr>
        <p:spPr>
          <a:xfrm>
            <a:off x="8728884" y="6109470"/>
            <a:ext cx="1259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beta power</a:t>
            </a:r>
          </a:p>
        </p:txBody>
      </p:sp>
      <p:cxnSp>
        <p:nvCxnSpPr>
          <p:cNvPr id="5" name="Straight Connector 4">
            <a:extLst>
              <a:ext uri="{FF2B5EF4-FFF2-40B4-BE49-F238E27FC236}">
                <a16:creationId xmlns:a16="http://schemas.microsoft.com/office/drawing/2014/main" id="{FE47B97B-1862-00A0-B9EA-79FAE843A387}"/>
              </a:ext>
            </a:extLst>
          </p:cNvPr>
          <p:cNvCxnSpPr>
            <a:cxnSpLocks/>
          </p:cNvCxnSpPr>
          <p:nvPr/>
        </p:nvCxnSpPr>
        <p:spPr>
          <a:xfrm>
            <a:off x="8965655" y="4762166"/>
            <a:ext cx="0" cy="137755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68522F54-5E49-D7DC-A4DE-BF62AD7B9362}"/>
              </a:ext>
            </a:extLst>
          </p:cNvPr>
          <p:cNvCxnSpPr/>
          <p:nvPr/>
        </p:nvCxnSpPr>
        <p:spPr>
          <a:xfrm>
            <a:off x="9282059" y="3967841"/>
            <a:ext cx="0" cy="729673"/>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179F852-D090-9767-E104-6033A5E43DDB}"/>
              </a:ext>
            </a:extLst>
          </p:cNvPr>
          <p:cNvCxnSpPr/>
          <p:nvPr/>
        </p:nvCxnSpPr>
        <p:spPr>
          <a:xfrm flipH="1">
            <a:off x="6181578" y="5334823"/>
            <a:ext cx="2514314" cy="905074"/>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B0008F24-8EE0-DFF5-0506-957B18ABE05D}"/>
              </a:ext>
            </a:extLst>
          </p:cNvPr>
          <p:cNvSpPr txBox="1"/>
          <p:nvPr/>
        </p:nvSpPr>
        <p:spPr>
          <a:xfrm>
            <a:off x="863424" y="535201"/>
            <a:ext cx="2482731" cy="369332"/>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pull data chunk from LSL</a:t>
            </a:r>
          </a:p>
        </p:txBody>
      </p:sp>
      <p:sp>
        <p:nvSpPr>
          <p:cNvPr id="152" name="TextBox 151">
            <a:extLst>
              <a:ext uri="{FF2B5EF4-FFF2-40B4-BE49-F238E27FC236}">
                <a16:creationId xmlns:a16="http://schemas.microsoft.com/office/drawing/2014/main" id="{3F6B2F96-C997-DC43-5F92-426E015B0A58}"/>
              </a:ext>
            </a:extLst>
          </p:cNvPr>
          <p:cNvSpPr txBox="1"/>
          <p:nvPr/>
        </p:nvSpPr>
        <p:spPr>
          <a:xfrm>
            <a:off x="1062951" y="1345962"/>
            <a:ext cx="206992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add chunk to buffer</a:t>
            </a:r>
          </a:p>
        </p:txBody>
      </p:sp>
      <p:cxnSp>
        <p:nvCxnSpPr>
          <p:cNvPr id="153" name="Straight Arrow Connector 152">
            <a:extLst>
              <a:ext uri="{FF2B5EF4-FFF2-40B4-BE49-F238E27FC236}">
                <a16:creationId xmlns:a16="http://schemas.microsoft.com/office/drawing/2014/main" id="{22BE82D8-6537-D1DD-E2DE-0F583142C261}"/>
              </a:ext>
            </a:extLst>
          </p:cNvPr>
          <p:cNvCxnSpPr>
            <a:stCxn id="151" idx="2"/>
            <a:endCxn id="152" idx="0"/>
          </p:cNvCxnSpPr>
          <p:nvPr/>
        </p:nvCxnSpPr>
        <p:spPr>
          <a:xfrm flipH="1">
            <a:off x="2097914" y="904533"/>
            <a:ext cx="6876" cy="441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D487EA51-83E1-186E-6958-5CCC72F5643E}"/>
              </a:ext>
            </a:extLst>
          </p:cNvPr>
          <p:cNvSpPr txBox="1"/>
          <p:nvPr/>
        </p:nvSpPr>
        <p:spPr>
          <a:xfrm>
            <a:off x="734829" y="2172062"/>
            <a:ext cx="2733762"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if chunk(s) ≥ ½ window size</a:t>
            </a:r>
          </a:p>
        </p:txBody>
      </p:sp>
      <p:sp>
        <p:nvSpPr>
          <p:cNvPr id="155" name="TextBox 154">
            <a:extLst>
              <a:ext uri="{FF2B5EF4-FFF2-40B4-BE49-F238E27FC236}">
                <a16:creationId xmlns:a16="http://schemas.microsoft.com/office/drawing/2014/main" id="{73AF66CC-5510-5FBE-6A8F-26EB56E6067E}"/>
              </a:ext>
            </a:extLst>
          </p:cNvPr>
          <p:cNvSpPr txBox="1"/>
          <p:nvPr/>
        </p:nvSpPr>
        <p:spPr>
          <a:xfrm>
            <a:off x="3813341" y="2175647"/>
            <a:ext cx="558166"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else</a:t>
            </a:r>
          </a:p>
        </p:txBody>
      </p:sp>
      <p:sp>
        <p:nvSpPr>
          <p:cNvPr id="156" name="TextBox 155">
            <a:extLst>
              <a:ext uri="{FF2B5EF4-FFF2-40B4-BE49-F238E27FC236}">
                <a16:creationId xmlns:a16="http://schemas.microsoft.com/office/drawing/2014/main" id="{770ED154-C392-4DF8-F45A-9F9F47A58CFC}"/>
              </a:ext>
            </a:extLst>
          </p:cNvPr>
          <p:cNvSpPr txBox="1"/>
          <p:nvPr/>
        </p:nvSpPr>
        <p:spPr>
          <a:xfrm>
            <a:off x="1302768" y="3800721"/>
            <a:ext cx="1602105"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bandpass filter</a:t>
            </a:r>
          </a:p>
        </p:txBody>
      </p:sp>
      <p:sp>
        <p:nvSpPr>
          <p:cNvPr id="157" name="TextBox 156">
            <a:extLst>
              <a:ext uri="{FF2B5EF4-FFF2-40B4-BE49-F238E27FC236}">
                <a16:creationId xmlns:a16="http://schemas.microsoft.com/office/drawing/2014/main" id="{E7751F00-D658-5522-7885-316AB4B1F41D}"/>
              </a:ext>
            </a:extLst>
          </p:cNvPr>
          <p:cNvSpPr txBox="1"/>
          <p:nvPr/>
        </p:nvSpPr>
        <p:spPr>
          <a:xfrm>
            <a:off x="1149340" y="2979910"/>
            <a:ext cx="1903150"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reflective padding</a:t>
            </a:r>
          </a:p>
        </p:txBody>
      </p:sp>
      <p:sp>
        <p:nvSpPr>
          <p:cNvPr id="158" name="TextBox 157">
            <a:extLst>
              <a:ext uri="{FF2B5EF4-FFF2-40B4-BE49-F238E27FC236}">
                <a16:creationId xmlns:a16="http://schemas.microsoft.com/office/drawing/2014/main" id="{80DCB7C6-DA1E-5A87-B7FB-B39F6B8DC5E3}"/>
              </a:ext>
            </a:extLst>
          </p:cNvPr>
          <p:cNvSpPr txBox="1"/>
          <p:nvPr/>
        </p:nvSpPr>
        <p:spPr>
          <a:xfrm>
            <a:off x="1236090" y="4613858"/>
            <a:ext cx="1737399" cy="369332"/>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rPr>
              <a:t>remove padding</a:t>
            </a:r>
          </a:p>
        </p:txBody>
      </p:sp>
      <p:cxnSp>
        <p:nvCxnSpPr>
          <p:cNvPr id="160" name="Straight Arrow Connector 159">
            <a:extLst>
              <a:ext uri="{FF2B5EF4-FFF2-40B4-BE49-F238E27FC236}">
                <a16:creationId xmlns:a16="http://schemas.microsoft.com/office/drawing/2014/main" id="{75E68ED1-0742-321C-FF8D-C9B5AAB4A652}"/>
              </a:ext>
            </a:extLst>
          </p:cNvPr>
          <p:cNvCxnSpPr>
            <a:stCxn id="152" idx="2"/>
            <a:endCxn id="154" idx="0"/>
          </p:cNvCxnSpPr>
          <p:nvPr/>
        </p:nvCxnSpPr>
        <p:spPr>
          <a:xfrm>
            <a:off x="2097914" y="1715294"/>
            <a:ext cx="3796" cy="456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8F208BC-9986-9699-A722-1EC619317935}"/>
              </a:ext>
            </a:extLst>
          </p:cNvPr>
          <p:cNvCxnSpPr>
            <a:stCxn id="154" idx="2"/>
            <a:endCxn id="157" idx="0"/>
          </p:cNvCxnSpPr>
          <p:nvPr/>
        </p:nvCxnSpPr>
        <p:spPr>
          <a:xfrm flipH="1">
            <a:off x="2100915" y="2541394"/>
            <a:ext cx="795" cy="438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3766F5B1-663F-D04F-B2CE-306FDF7BDD84}"/>
              </a:ext>
            </a:extLst>
          </p:cNvPr>
          <p:cNvCxnSpPr>
            <a:stCxn id="157" idx="2"/>
            <a:endCxn id="156" idx="0"/>
          </p:cNvCxnSpPr>
          <p:nvPr/>
        </p:nvCxnSpPr>
        <p:spPr>
          <a:xfrm>
            <a:off x="2100915" y="3349242"/>
            <a:ext cx="2906" cy="45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A20B860-ADAA-71BA-5565-039EECB85BBE}"/>
              </a:ext>
            </a:extLst>
          </p:cNvPr>
          <p:cNvCxnSpPr>
            <a:stCxn id="156" idx="2"/>
            <a:endCxn id="158" idx="0"/>
          </p:cNvCxnSpPr>
          <p:nvPr/>
        </p:nvCxnSpPr>
        <p:spPr>
          <a:xfrm>
            <a:off x="2103821" y="4170053"/>
            <a:ext cx="969"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43D6E93-23E9-8B46-E98D-0CD83CB660D6}"/>
              </a:ext>
            </a:extLst>
          </p:cNvPr>
          <p:cNvCxnSpPr>
            <a:stCxn id="154" idx="3"/>
            <a:endCxn id="155" idx="1"/>
          </p:cNvCxnSpPr>
          <p:nvPr/>
        </p:nvCxnSpPr>
        <p:spPr>
          <a:xfrm>
            <a:off x="3468591" y="2356728"/>
            <a:ext cx="344750" cy="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9B794198-379C-D5B6-88F7-DC18EB3366CA}"/>
              </a:ext>
            </a:extLst>
          </p:cNvPr>
          <p:cNvCxnSpPr>
            <a:stCxn id="155" idx="0"/>
            <a:endCxn id="151" idx="3"/>
          </p:cNvCxnSpPr>
          <p:nvPr/>
        </p:nvCxnSpPr>
        <p:spPr>
          <a:xfrm rot="16200000" flipV="1">
            <a:off x="2991400" y="1074622"/>
            <a:ext cx="1455780" cy="74626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46267312-CB0D-CEE0-DB14-1E5BEB0C690B}"/>
              </a:ext>
            </a:extLst>
          </p:cNvPr>
          <p:cNvSpPr txBox="1"/>
          <p:nvPr/>
        </p:nvSpPr>
        <p:spPr>
          <a:xfrm>
            <a:off x="7556599" y="4275721"/>
            <a:ext cx="1430841" cy="369332"/>
          </a:xfrm>
          <a:prstGeom prst="rect">
            <a:avLst/>
          </a:prstGeom>
          <a:noFill/>
          <a:ln w="19050">
            <a:solidFill>
              <a:schemeClr val="bg2"/>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000000"/>
                </a:solidFill>
                <a:effectLst/>
                <a:uLnTx/>
                <a:uFillTx/>
                <a:latin typeface="Calibri" panose="020F0502020204030204"/>
                <a:ea typeface="+mn-ea"/>
                <a:cs typeface="+mn-cs"/>
              </a:rPr>
              <a:t>X</a:t>
            </a:r>
            <a:r>
              <a:rPr kumimoji="0" lang="en-GB" sz="1800" b="0" i="0" u="none" strike="noStrike" kern="1200" cap="none" spc="0" normalizeH="0" baseline="30000" noProof="0" dirty="0" err="1">
                <a:ln>
                  <a:noFill/>
                </a:ln>
                <a:solidFill>
                  <a:srgbClr val="000000"/>
                </a:solidFill>
                <a:effectLst/>
                <a:uLnTx/>
                <a:uFillTx/>
                <a:latin typeface="Calibri" panose="020F0502020204030204"/>
                <a:ea typeface="+mn-ea"/>
                <a:cs typeface="+mn-cs"/>
              </a:rPr>
              <a:t>th</a:t>
            </a: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 percentile</a:t>
            </a:r>
          </a:p>
        </p:txBody>
      </p:sp>
      <p:cxnSp>
        <p:nvCxnSpPr>
          <p:cNvPr id="175" name="Straight Arrow Connector 174">
            <a:extLst>
              <a:ext uri="{FF2B5EF4-FFF2-40B4-BE49-F238E27FC236}">
                <a16:creationId xmlns:a16="http://schemas.microsoft.com/office/drawing/2014/main" id="{375105F3-9EDC-8F9F-B91B-D10E60EC4DC4}"/>
              </a:ext>
            </a:extLst>
          </p:cNvPr>
          <p:cNvCxnSpPr>
            <a:cxnSpLocks/>
            <a:stCxn id="158" idx="2"/>
            <a:endCxn id="182" idx="0"/>
          </p:cNvCxnSpPr>
          <p:nvPr/>
        </p:nvCxnSpPr>
        <p:spPr>
          <a:xfrm flipH="1">
            <a:off x="2104305" y="4983190"/>
            <a:ext cx="485" cy="443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6A3B1F8E-250C-B72F-48D8-D02631337456}"/>
              </a:ext>
            </a:extLst>
          </p:cNvPr>
          <p:cNvSpPr txBox="1"/>
          <p:nvPr/>
        </p:nvSpPr>
        <p:spPr>
          <a:xfrm>
            <a:off x="4865448" y="6239897"/>
            <a:ext cx="1084143" cy="369332"/>
          </a:xfrm>
          <a:prstGeom prst="rect">
            <a:avLst/>
          </a:prstGeom>
          <a:no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a:t>
            </a:r>
          </a:p>
        </p:txBody>
      </p:sp>
      <p:cxnSp>
        <p:nvCxnSpPr>
          <p:cNvPr id="179" name="Straight Arrow Connector 178">
            <a:extLst>
              <a:ext uri="{FF2B5EF4-FFF2-40B4-BE49-F238E27FC236}">
                <a16:creationId xmlns:a16="http://schemas.microsoft.com/office/drawing/2014/main" id="{40CEE467-4F3B-BF77-3D91-1D22D3A94C05}"/>
              </a:ext>
            </a:extLst>
          </p:cNvPr>
          <p:cNvCxnSpPr>
            <a:cxnSpLocks/>
            <a:stCxn id="178" idx="1"/>
          </p:cNvCxnSpPr>
          <p:nvPr/>
        </p:nvCxnSpPr>
        <p:spPr>
          <a:xfrm flipH="1">
            <a:off x="2781851" y="6424563"/>
            <a:ext cx="2083597" cy="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1FB42A7-BF2F-E0F7-5CF8-8CDAA356F4DE}"/>
              </a:ext>
            </a:extLst>
          </p:cNvPr>
          <p:cNvSpPr txBox="1"/>
          <p:nvPr/>
        </p:nvSpPr>
        <p:spPr>
          <a:xfrm>
            <a:off x="4634583" y="5426793"/>
            <a:ext cx="1545872" cy="369332"/>
          </a:xfrm>
          <a:prstGeom prst="rect">
            <a:avLst/>
          </a:prstGeom>
          <a:no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median power</a:t>
            </a:r>
          </a:p>
        </p:txBody>
      </p:sp>
      <p:sp>
        <p:nvSpPr>
          <p:cNvPr id="177" name="TextBox 176">
            <a:extLst>
              <a:ext uri="{FF2B5EF4-FFF2-40B4-BE49-F238E27FC236}">
                <a16:creationId xmlns:a16="http://schemas.microsoft.com/office/drawing/2014/main" id="{5797D9E0-6F5D-61D3-B229-C13618582ADB}"/>
              </a:ext>
            </a:extLst>
          </p:cNvPr>
          <p:cNvSpPr txBox="1"/>
          <p:nvPr/>
        </p:nvSpPr>
        <p:spPr>
          <a:xfrm>
            <a:off x="1413976" y="6239930"/>
            <a:ext cx="1367875" cy="369332"/>
          </a:xfrm>
          <a:prstGeom prst="rect">
            <a:avLst/>
          </a:prstGeom>
          <a:solidFill>
            <a:schemeClr val="bg1"/>
          </a:solid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thresholding</a:t>
            </a:r>
          </a:p>
        </p:txBody>
      </p:sp>
      <p:cxnSp>
        <p:nvCxnSpPr>
          <p:cNvPr id="181" name="Straight Arrow Connector 180">
            <a:extLst>
              <a:ext uri="{FF2B5EF4-FFF2-40B4-BE49-F238E27FC236}">
                <a16:creationId xmlns:a16="http://schemas.microsoft.com/office/drawing/2014/main" id="{E81712A0-0F45-8851-45AA-3596CCDAD551}"/>
              </a:ext>
            </a:extLst>
          </p:cNvPr>
          <p:cNvCxnSpPr>
            <a:cxnSpLocks/>
            <a:stCxn id="180" idx="2"/>
            <a:endCxn id="178" idx="0"/>
          </p:cNvCxnSpPr>
          <p:nvPr/>
        </p:nvCxnSpPr>
        <p:spPr>
          <a:xfrm>
            <a:off x="5407519" y="5796125"/>
            <a:ext cx="1" cy="443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7D16BE37-DB97-6B58-73B3-86168D18AD8D}"/>
              </a:ext>
            </a:extLst>
          </p:cNvPr>
          <p:cNvCxnSpPr>
            <a:cxnSpLocks/>
            <a:stCxn id="182" idx="2"/>
          </p:cNvCxnSpPr>
          <p:nvPr/>
        </p:nvCxnSpPr>
        <p:spPr>
          <a:xfrm flipH="1">
            <a:off x="2097914" y="5796125"/>
            <a:ext cx="6391" cy="44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D93CF4-304E-1632-B549-4186DA62726B}"/>
              </a:ext>
            </a:extLst>
          </p:cNvPr>
          <p:cNvSpPr txBox="1"/>
          <p:nvPr/>
        </p:nvSpPr>
        <p:spPr>
          <a:xfrm>
            <a:off x="3900876" y="4611772"/>
            <a:ext cx="1036502" cy="369332"/>
          </a:xfrm>
          <a:prstGeom prst="rect">
            <a:avLst/>
          </a:prstGeom>
          <a:solidFill>
            <a:schemeClr val="bg1">
              <a:lumMod val="85000"/>
            </a:schemeClr>
          </a:solidFill>
          <a:ln w="19050">
            <a:solidFill>
              <a:schemeClr val="tx1"/>
            </a:solidFill>
          </a:ln>
        </p:spPr>
        <p:txBody>
          <a:bodyPr wrap="none" rtlCol="0">
            <a:spAutoFit/>
          </a:bodyPr>
          <a:lstStyle>
            <a:defPPr>
              <a:defRPr lang="en-US"/>
            </a:defPPr>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feedback</a:t>
            </a:r>
          </a:p>
        </p:txBody>
      </p:sp>
      <p:pic>
        <p:nvPicPr>
          <p:cNvPr id="4" name="Picture 3">
            <a:extLst>
              <a:ext uri="{FF2B5EF4-FFF2-40B4-BE49-F238E27FC236}">
                <a16:creationId xmlns:a16="http://schemas.microsoft.com/office/drawing/2014/main" id="{B1B9D36F-84A9-DBD4-909B-342FBC7DE9A4}"/>
              </a:ext>
            </a:extLst>
          </p:cNvPr>
          <p:cNvPicPr>
            <a:picLocks noChangeAspect="1"/>
          </p:cNvPicPr>
          <p:nvPr/>
        </p:nvPicPr>
        <p:blipFill>
          <a:blip r:embed="rId3"/>
          <a:stretch>
            <a:fillRect/>
          </a:stretch>
        </p:blipFill>
        <p:spPr>
          <a:xfrm rot="14121363">
            <a:off x="4645001" y="4180102"/>
            <a:ext cx="346965" cy="273736"/>
          </a:xfrm>
          <a:prstGeom prst="rect">
            <a:avLst/>
          </a:prstGeom>
          <a:solidFill>
            <a:schemeClr val="accent2"/>
          </a:solidFill>
        </p:spPr>
      </p:pic>
      <p:sp>
        <p:nvSpPr>
          <p:cNvPr id="182" name="TextBox 181">
            <a:extLst>
              <a:ext uri="{FF2B5EF4-FFF2-40B4-BE49-F238E27FC236}">
                <a16:creationId xmlns:a16="http://schemas.microsoft.com/office/drawing/2014/main" id="{66768AAA-6F7D-8E7B-0264-45A3EF937F18}"/>
              </a:ext>
            </a:extLst>
          </p:cNvPr>
          <p:cNvSpPr txBox="1"/>
          <p:nvPr/>
        </p:nvSpPr>
        <p:spPr>
          <a:xfrm>
            <a:off x="889806" y="5426793"/>
            <a:ext cx="2428998" cy="369332"/>
          </a:xfrm>
          <a:prstGeom prst="rect">
            <a:avLst/>
          </a:prstGeom>
          <a:noFill/>
          <a:ln w="19050">
            <a:solidFill>
              <a:schemeClr val="tx1"/>
            </a:solidFill>
          </a:ln>
        </p:spPr>
        <p:txBody>
          <a:bodyPr wrap="none" rtlCol="0">
            <a:sp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rPr>
              <a:t>calculate median power</a:t>
            </a:r>
          </a:p>
        </p:txBody>
      </p:sp>
      <p:pic>
        <p:nvPicPr>
          <p:cNvPr id="6" name="Graphic 5">
            <a:extLst>
              <a:ext uri="{FF2B5EF4-FFF2-40B4-BE49-F238E27FC236}">
                <a16:creationId xmlns:a16="http://schemas.microsoft.com/office/drawing/2014/main" id="{1029EA11-978E-A714-3F22-6236026075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824706" y="2923532"/>
            <a:ext cx="1145583" cy="2133929"/>
          </a:xfrm>
          <a:prstGeom prst="rect">
            <a:avLst/>
          </a:prstGeom>
        </p:spPr>
      </p:pic>
      <p:cxnSp>
        <p:nvCxnSpPr>
          <p:cNvPr id="9" name="Straight Connector 8">
            <a:extLst>
              <a:ext uri="{FF2B5EF4-FFF2-40B4-BE49-F238E27FC236}">
                <a16:creationId xmlns:a16="http://schemas.microsoft.com/office/drawing/2014/main" id="{A7D61247-D74A-7427-90F7-6364D9539E1A}"/>
              </a:ext>
            </a:extLst>
          </p:cNvPr>
          <p:cNvCxnSpPr>
            <a:cxnSpLocks/>
          </p:cNvCxnSpPr>
          <p:nvPr/>
        </p:nvCxnSpPr>
        <p:spPr>
          <a:xfrm rot="19491567">
            <a:off x="5120983" y="396076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4EA4B2-31A8-6141-8A41-9B95C7E14F07}"/>
              </a:ext>
            </a:extLst>
          </p:cNvPr>
          <p:cNvCxnSpPr>
            <a:cxnSpLocks/>
          </p:cNvCxnSpPr>
          <p:nvPr/>
        </p:nvCxnSpPr>
        <p:spPr>
          <a:xfrm rot="19491567">
            <a:off x="5158709" y="406096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6514E3-C404-A170-AD63-B1BBAA0DF12D}"/>
              </a:ext>
            </a:extLst>
          </p:cNvPr>
          <p:cNvCxnSpPr>
            <a:cxnSpLocks/>
          </p:cNvCxnSpPr>
          <p:nvPr/>
        </p:nvCxnSpPr>
        <p:spPr>
          <a:xfrm flipV="1">
            <a:off x="5094651" y="375046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8CD233C-8A6F-45E4-A67A-A70796A80A4B}"/>
              </a:ext>
            </a:extLst>
          </p:cNvPr>
          <p:cNvSpPr/>
          <p:nvPr/>
        </p:nvSpPr>
        <p:spPr>
          <a:xfrm rot="20558644">
            <a:off x="5109578" y="378223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827F96BB-E04B-C32C-07DA-F64EF6697A7D}"/>
              </a:ext>
            </a:extLst>
          </p:cNvPr>
          <p:cNvSpPr/>
          <p:nvPr/>
        </p:nvSpPr>
        <p:spPr>
          <a:xfrm rot="20488534">
            <a:off x="5184252" y="375630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76DFAF12-2403-D1C8-638A-3F47B15E53A8}"/>
              </a:ext>
            </a:extLst>
          </p:cNvPr>
          <p:cNvSpPr/>
          <p:nvPr/>
        </p:nvSpPr>
        <p:spPr>
          <a:xfrm rot="20256072">
            <a:off x="5261594" y="373208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13CDE243-29DE-2867-7541-7996A3DCE1FD}"/>
              </a:ext>
            </a:extLst>
          </p:cNvPr>
          <p:cNvSpPr/>
          <p:nvPr/>
        </p:nvSpPr>
        <p:spPr>
          <a:xfrm rot="14815550">
            <a:off x="5149183" y="398912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0C0A3965-280C-4384-1EC5-4B14F8BC731C}"/>
              </a:ext>
            </a:extLst>
          </p:cNvPr>
          <p:cNvPicPr>
            <a:picLocks noChangeAspect="1"/>
          </p:cNvPicPr>
          <p:nvPr/>
        </p:nvPicPr>
        <p:blipFill>
          <a:blip r:embed="rId6"/>
          <a:stretch>
            <a:fillRect/>
          </a:stretch>
        </p:blipFill>
        <p:spPr>
          <a:xfrm rot="21103847">
            <a:off x="4950859" y="3713329"/>
            <a:ext cx="100921" cy="327993"/>
          </a:xfrm>
          <a:prstGeom prst="rect">
            <a:avLst/>
          </a:prstGeom>
        </p:spPr>
      </p:pic>
      <p:pic>
        <p:nvPicPr>
          <p:cNvPr id="17" name="Picture 16">
            <a:extLst>
              <a:ext uri="{FF2B5EF4-FFF2-40B4-BE49-F238E27FC236}">
                <a16:creationId xmlns:a16="http://schemas.microsoft.com/office/drawing/2014/main" id="{D97F938A-A89B-54D0-346E-808112785B94}"/>
              </a:ext>
            </a:extLst>
          </p:cNvPr>
          <p:cNvPicPr>
            <a:picLocks noChangeAspect="1"/>
          </p:cNvPicPr>
          <p:nvPr/>
        </p:nvPicPr>
        <p:blipFill>
          <a:blip r:embed="rId6"/>
          <a:stretch>
            <a:fillRect/>
          </a:stretch>
        </p:blipFill>
        <p:spPr>
          <a:xfrm rot="9563503">
            <a:off x="5362617" y="3587819"/>
            <a:ext cx="96095" cy="312307"/>
          </a:xfrm>
          <a:prstGeom prst="rect">
            <a:avLst/>
          </a:prstGeom>
        </p:spPr>
      </p:pic>
    </p:spTree>
    <p:extLst>
      <p:ext uri="{BB962C8B-B14F-4D97-AF65-F5344CB8AC3E}">
        <p14:creationId xmlns:p14="http://schemas.microsoft.com/office/powerpoint/2010/main" val="3500842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RDsim">
            <a:hlinkClick r:id="" action="ppaction://media"/>
            <a:extLst>
              <a:ext uri="{FF2B5EF4-FFF2-40B4-BE49-F238E27FC236}">
                <a16:creationId xmlns:a16="http://schemas.microsoft.com/office/drawing/2014/main" id="{76F22A09-4741-8669-2674-DAF1FA18F0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1094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802238FB-CA8E-F426-5934-5C5200D9E41E}"/>
              </a:ext>
            </a:extLst>
          </p:cNvPr>
          <p:cNvPicPr>
            <a:picLocks noChangeAspect="1"/>
          </p:cNvPicPr>
          <p:nvPr/>
        </p:nvPicPr>
        <p:blipFill>
          <a:blip r:embed="rId3"/>
          <a:stretch>
            <a:fillRect/>
          </a:stretch>
        </p:blipFill>
        <p:spPr>
          <a:xfrm>
            <a:off x="4360910" y="405180"/>
            <a:ext cx="7122733" cy="4026886"/>
          </a:xfrm>
          <a:prstGeom prst="rect">
            <a:avLst/>
          </a:prstGeom>
        </p:spPr>
      </p:pic>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74824" y="7332447"/>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12533529" y="7316209"/>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08545" y="-2401335"/>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4546841" y="-2454919"/>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sp>
        <p:nvSpPr>
          <p:cNvPr id="7" name="Rectangle 6">
            <a:extLst>
              <a:ext uri="{FF2B5EF4-FFF2-40B4-BE49-F238E27FC236}">
                <a16:creationId xmlns:a16="http://schemas.microsoft.com/office/drawing/2014/main" id="{F91EC1A1-389C-6F7D-B1C7-6D9447004530}"/>
              </a:ext>
            </a:extLst>
          </p:cNvPr>
          <p:cNvSpPr/>
          <p:nvPr/>
        </p:nvSpPr>
        <p:spPr>
          <a:xfrm>
            <a:off x="7442304" y="5258326"/>
            <a:ext cx="1991021" cy="10352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Content Placeholder 4" descr="A computer with a blank screen&#10;&#10;Description automatically generated">
            <a:extLst>
              <a:ext uri="{FF2B5EF4-FFF2-40B4-BE49-F238E27FC236}">
                <a16:creationId xmlns:a16="http://schemas.microsoft.com/office/drawing/2014/main" id="{D5E53489-B727-4E5B-96F6-0097D8BA08AA}"/>
              </a:ext>
            </a:extLst>
          </p:cNvPr>
          <p:cNvPicPr>
            <a:picLocks noChangeAspect="1"/>
          </p:cNvPicPr>
          <p:nvPr/>
        </p:nvPicPr>
        <p:blipFill>
          <a:blip r:embed="rId8"/>
          <a:stretch>
            <a:fillRect/>
          </a:stretch>
        </p:blipFill>
        <p:spPr>
          <a:xfrm>
            <a:off x="2201242" y="7237001"/>
            <a:ext cx="2200040" cy="1453419"/>
          </a:xfrm>
          <a:prstGeom prst="rect">
            <a:avLst/>
          </a:prstGeom>
        </p:spPr>
      </p:pic>
      <p:pic>
        <p:nvPicPr>
          <p:cNvPr id="11" name="Graphic 10">
            <a:extLst>
              <a:ext uri="{FF2B5EF4-FFF2-40B4-BE49-F238E27FC236}">
                <a16:creationId xmlns:a16="http://schemas.microsoft.com/office/drawing/2014/main" id="{308ED228-9354-2BCE-94EB-5437C5B18A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79657" y="8337135"/>
            <a:ext cx="1145583" cy="2133929"/>
          </a:xfrm>
          <a:prstGeom prst="rect">
            <a:avLst/>
          </a:prstGeom>
        </p:spPr>
      </p:pic>
      <p:pic>
        <p:nvPicPr>
          <p:cNvPr id="13" name="Picture 12" descr="A black and white drawing of a head&#10;&#10;Description automatically generated">
            <a:extLst>
              <a:ext uri="{FF2B5EF4-FFF2-40B4-BE49-F238E27FC236}">
                <a16:creationId xmlns:a16="http://schemas.microsoft.com/office/drawing/2014/main" id="{BE2514D5-2A72-AA6B-A884-29CA5004DC59}"/>
              </a:ext>
            </a:extLst>
          </p:cNvPr>
          <p:cNvPicPr>
            <a:picLocks noChangeAspect="1"/>
          </p:cNvPicPr>
          <p:nvPr/>
        </p:nvPicPr>
        <p:blipFill>
          <a:blip r:embed="rId11"/>
          <a:stretch>
            <a:fillRect/>
          </a:stretch>
        </p:blipFill>
        <p:spPr>
          <a:xfrm>
            <a:off x="1384125" y="8655565"/>
            <a:ext cx="1190558" cy="1367874"/>
          </a:xfrm>
          <a:prstGeom prst="rect">
            <a:avLst/>
          </a:prstGeom>
        </p:spPr>
      </p:pic>
      <p:sp>
        <p:nvSpPr>
          <p:cNvPr id="14" name="Hexagon 13">
            <a:extLst>
              <a:ext uri="{FF2B5EF4-FFF2-40B4-BE49-F238E27FC236}">
                <a16:creationId xmlns:a16="http://schemas.microsoft.com/office/drawing/2014/main" id="{D288EEC4-503C-6D0E-B6B0-A4ADC4FFE679}"/>
              </a:ext>
            </a:extLst>
          </p:cNvPr>
          <p:cNvSpPr/>
          <p:nvPr/>
        </p:nvSpPr>
        <p:spPr>
          <a:xfrm>
            <a:off x="1242318" y="9066441"/>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C6FE6C71-8AD2-E144-05D6-04C1E47454A5}"/>
              </a:ext>
            </a:extLst>
          </p:cNvPr>
          <p:cNvPicPr>
            <a:picLocks noChangeAspect="1"/>
          </p:cNvPicPr>
          <p:nvPr/>
        </p:nvPicPr>
        <p:blipFill>
          <a:blip r:embed="rId12"/>
          <a:stretch>
            <a:fillRect/>
          </a:stretch>
        </p:blipFill>
        <p:spPr>
          <a:xfrm>
            <a:off x="1525707" y="8140225"/>
            <a:ext cx="706587" cy="336144"/>
          </a:xfrm>
          <a:prstGeom prst="rect">
            <a:avLst/>
          </a:prstGeom>
        </p:spPr>
      </p:pic>
      <p:pic>
        <p:nvPicPr>
          <p:cNvPr id="16" name="Picture 15">
            <a:extLst>
              <a:ext uri="{FF2B5EF4-FFF2-40B4-BE49-F238E27FC236}">
                <a16:creationId xmlns:a16="http://schemas.microsoft.com/office/drawing/2014/main" id="{2B7D9EF9-13E3-880A-75F7-D71A4E510344}"/>
              </a:ext>
            </a:extLst>
          </p:cNvPr>
          <p:cNvPicPr>
            <a:picLocks noChangeAspect="1"/>
          </p:cNvPicPr>
          <p:nvPr/>
        </p:nvPicPr>
        <p:blipFill>
          <a:blip r:embed="rId13"/>
          <a:stretch>
            <a:fillRect/>
          </a:stretch>
        </p:blipFill>
        <p:spPr>
          <a:xfrm>
            <a:off x="1728665" y="8188665"/>
            <a:ext cx="157218" cy="215881"/>
          </a:xfrm>
          <a:prstGeom prst="rect">
            <a:avLst/>
          </a:prstGeom>
        </p:spPr>
      </p:pic>
      <p:cxnSp>
        <p:nvCxnSpPr>
          <p:cNvPr id="20" name="Connector: Elbow 19">
            <a:extLst>
              <a:ext uri="{FF2B5EF4-FFF2-40B4-BE49-F238E27FC236}">
                <a16:creationId xmlns:a16="http://schemas.microsoft.com/office/drawing/2014/main" id="{BE2D1F1B-2E1C-135E-884D-372F9E8EBC0F}"/>
              </a:ext>
            </a:extLst>
          </p:cNvPr>
          <p:cNvCxnSpPr>
            <a:cxnSpLocks/>
            <a:stCxn id="29" idx="3"/>
            <a:endCxn id="15" idx="1"/>
          </p:cNvCxnSpPr>
          <p:nvPr/>
        </p:nvCxnSpPr>
        <p:spPr>
          <a:xfrm rot="10800000" flipH="1">
            <a:off x="1243509" y="8308297"/>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black triangle with a cross&#10;&#10;Description automatically generated">
            <a:extLst>
              <a:ext uri="{FF2B5EF4-FFF2-40B4-BE49-F238E27FC236}">
                <a16:creationId xmlns:a16="http://schemas.microsoft.com/office/drawing/2014/main" id="{CC6DBAA4-42AD-53C1-0958-B161501B4231}"/>
              </a:ext>
            </a:extLst>
          </p:cNvPr>
          <p:cNvPicPr>
            <a:picLocks noChangeAspect="1"/>
          </p:cNvPicPr>
          <p:nvPr/>
        </p:nvPicPr>
        <p:blipFill>
          <a:blip r:embed="rId14"/>
          <a:stretch>
            <a:fillRect/>
          </a:stretch>
        </p:blipFill>
        <p:spPr>
          <a:xfrm rot="5400000">
            <a:off x="1567794" y="9205441"/>
            <a:ext cx="237836" cy="374242"/>
          </a:xfrm>
          <a:prstGeom prst="rect">
            <a:avLst/>
          </a:prstGeom>
        </p:spPr>
      </p:pic>
      <p:pic>
        <p:nvPicPr>
          <p:cNvPr id="22" name="Picture 21">
            <a:extLst>
              <a:ext uri="{FF2B5EF4-FFF2-40B4-BE49-F238E27FC236}">
                <a16:creationId xmlns:a16="http://schemas.microsoft.com/office/drawing/2014/main" id="{52D2D947-0E53-A502-E448-C65F7CADE14E}"/>
              </a:ext>
            </a:extLst>
          </p:cNvPr>
          <p:cNvPicPr>
            <a:picLocks noChangeAspect="1"/>
          </p:cNvPicPr>
          <p:nvPr/>
        </p:nvPicPr>
        <p:blipFill>
          <a:blip r:embed="rId15"/>
          <a:stretch>
            <a:fillRect/>
          </a:stretch>
        </p:blipFill>
        <p:spPr>
          <a:xfrm rot="5400000">
            <a:off x="2178075" y="7842784"/>
            <a:ext cx="299755" cy="236490"/>
          </a:xfrm>
          <a:prstGeom prst="rect">
            <a:avLst/>
          </a:prstGeom>
        </p:spPr>
      </p:pic>
      <p:pic>
        <p:nvPicPr>
          <p:cNvPr id="28" name="Picture 27">
            <a:extLst>
              <a:ext uri="{FF2B5EF4-FFF2-40B4-BE49-F238E27FC236}">
                <a16:creationId xmlns:a16="http://schemas.microsoft.com/office/drawing/2014/main" id="{4E8F8772-7122-9C94-96BC-E9224E4B7D08}"/>
              </a:ext>
            </a:extLst>
          </p:cNvPr>
          <p:cNvPicPr>
            <a:picLocks noChangeAspect="1"/>
          </p:cNvPicPr>
          <p:nvPr/>
        </p:nvPicPr>
        <p:blipFill>
          <a:blip r:embed="rId13"/>
          <a:stretch>
            <a:fillRect/>
          </a:stretch>
        </p:blipFill>
        <p:spPr>
          <a:xfrm>
            <a:off x="1325984" y="9238008"/>
            <a:ext cx="216743" cy="297617"/>
          </a:xfrm>
          <a:prstGeom prst="rect">
            <a:avLst/>
          </a:prstGeom>
        </p:spPr>
      </p:pic>
      <p:sp>
        <p:nvSpPr>
          <p:cNvPr id="29" name="Hexagon 28">
            <a:extLst>
              <a:ext uri="{FF2B5EF4-FFF2-40B4-BE49-F238E27FC236}">
                <a16:creationId xmlns:a16="http://schemas.microsoft.com/office/drawing/2014/main" id="{1AF70EB9-C79B-ECCF-23B2-E4ACDC98F176}"/>
              </a:ext>
            </a:extLst>
          </p:cNvPr>
          <p:cNvSpPr/>
          <p:nvPr/>
        </p:nvSpPr>
        <p:spPr>
          <a:xfrm>
            <a:off x="1243509" y="9066440"/>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1" name="Graphic 40">
            <a:extLst>
              <a:ext uri="{FF2B5EF4-FFF2-40B4-BE49-F238E27FC236}">
                <a16:creationId xmlns:a16="http://schemas.microsoft.com/office/drawing/2014/main" id="{48346553-B2D4-ACA7-67E1-1CA9EEBA7C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340371" y="8319851"/>
            <a:ext cx="1145583" cy="2133929"/>
          </a:xfrm>
          <a:prstGeom prst="rect">
            <a:avLst/>
          </a:prstGeom>
        </p:spPr>
      </p:pic>
      <p:cxnSp>
        <p:nvCxnSpPr>
          <p:cNvPr id="42" name="Straight Connector 41">
            <a:extLst>
              <a:ext uri="{FF2B5EF4-FFF2-40B4-BE49-F238E27FC236}">
                <a16:creationId xmlns:a16="http://schemas.microsoft.com/office/drawing/2014/main" id="{BB878040-869D-3F14-2ABB-E4105D85C39A}"/>
              </a:ext>
            </a:extLst>
          </p:cNvPr>
          <p:cNvCxnSpPr>
            <a:cxnSpLocks/>
          </p:cNvCxnSpPr>
          <p:nvPr/>
        </p:nvCxnSpPr>
        <p:spPr>
          <a:xfrm rot="19491567">
            <a:off x="636648" y="9357086"/>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D3FB0CB-69FA-EAB4-AFAD-3EB817C59706}"/>
              </a:ext>
            </a:extLst>
          </p:cNvPr>
          <p:cNvCxnSpPr>
            <a:cxnSpLocks/>
          </p:cNvCxnSpPr>
          <p:nvPr/>
        </p:nvCxnSpPr>
        <p:spPr>
          <a:xfrm rot="19491567">
            <a:off x="674374" y="9457282"/>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BA5C5C-E9D6-5ED1-7F48-E13C040E41E7}"/>
              </a:ext>
            </a:extLst>
          </p:cNvPr>
          <p:cNvCxnSpPr>
            <a:cxnSpLocks/>
          </p:cNvCxnSpPr>
          <p:nvPr/>
        </p:nvCxnSpPr>
        <p:spPr>
          <a:xfrm flipV="1">
            <a:off x="610316" y="9146782"/>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4F78E602-D1AF-9C38-F28B-6C12C36BFF15}"/>
              </a:ext>
            </a:extLst>
          </p:cNvPr>
          <p:cNvSpPr/>
          <p:nvPr/>
        </p:nvSpPr>
        <p:spPr>
          <a:xfrm rot="20558644">
            <a:off x="625243" y="9178550"/>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9964D45E-65E2-B9F4-6DAB-DBB73B07A91E}"/>
              </a:ext>
            </a:extLst>
          </p:cNvPr>
          <p:cNvSpPr/>
          <p:nvPr/>
        </p:nvSpPr>
        <p:spPr>
          <a:xfrm rot="20488534">
            <a:off x="699917" y="9152619"/>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E7E2F768-754C-E769-F49D-C10B44327C47}"/>
              </a:ext>
            </a:extLst>
          </p:cNvPr>
          <p:cNvSpPr/>
          <p:nvPr/>
        </p:nvSpPr>
        <p:spPr>
          <a:xfrm rot="20256072">
            <a:off x="777259" y="9128400"/>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07B59417-7AD3-5816-2CEF-B74C2B2525D2}"/>
              </a:ext>
            </a:extLst>
          </p:cNvPr>
          <p:cNvSpPr/>
          <p:nvPr/>
        </p:nvSpPr>
        <p:spPr>
          <a:xfrm rot="14815550">
            <a:off x="664848" y="9385441"/>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EDB362AC-8588-DAAC-4086-44E0239BE043}"/>
              </a:ext>
            </a:extLst>
          </p:cNvPr>
          <p:cNvPicPr>
            <a:picLocks noChangeAspect="1"/>
          </p:cNvPicPr>
          <p:nvPr/>
        </p:nvPicPr>
        <p:blipFill>
          <a:blip r:embed="rId16"/>
          <a:stretch>
            <a:fillRect/>
          </a:stretch>
        </p:blipFill>
        <p:spPr>
          <a:xfrm rot="21103847">
            <a:off x="466524" y="9109648"/>
            <a:ext cx="100921" cy="327993"/>
          </a:xfrm>
          <a:prstGeom prst="rect">
            <a:avLst/>
          </a:prstGeom>
        </p:spPr>
      </p:pic>
      <p:pic>
        <p:nvPicPr>
          <p:cNvPr id="54" name="Picture 53">
            <a:extLst>
              <a:ext uri="{FF2B5EF4-FFF2-40B4-BE49-F238E27FC236}">
                <a16:creationId xmlns:a16="http://schemas.microsoft.com/office/drawing/2014/main" id="{8EC80D70-2A08-5D8F-2E5C-E3F2541FC0A3}"/>
              </a:ext>
            </a:extLst>
          </p:cNvPr>
          <p:cNvPicPr>
            <a:picLocks noChangeAspect="1"/>
          </p:cNvPicPr>
          <p:nvPr/>
        </p:nvPicPr>
        <p:blipFill>
          <a:blip r:embed="rId16"/>
          <a:stretch>
            <a:fillRect/>
          </a:stretch>
        </p:blipFill>
        <p:spPr>
          <a:xfrm rot="9563503">
            <a:off x="878282" y="8984138"/>
            <a:ext cx="96095" cy="312307"/>
          </a:xfrm>
          <a:prstGeom prst="rect">
            <a:avLst/>
          </a:prstGeom>
        </p:spPr>
      </p:pic>
      <p:pic>
        <p:nvPicPr>
          <p:cNvPr id="55" name="Picture 54">
            <a:extLst>
              <a:ext uri="{FF2B5EF4-FFF2-40B4-BE49-F238E27FC236}">
                <a16:creationId xmlns:a16="http://schemas.microsoft.com/office/drawing/2014/main" id="{0A35CF3B-7BD5-C16D-E630-5F119C7B26D6}"/>
              </a:ext>
            </a:extLst>
          </p:cNvPr>
          <p:cNvPicPr>
            <a:picLocks noChangeAspect="1"/>
          </p:cNvPicPr>
          <p:nvPr/>
        </p:nvPicPr>
        <p:blipFill>
          <a:blip r:embed="rId15"/>
          <a:stretch>
            <a:fillRect/>
          </a:stretch>
        </p:blipFill>
        <p:spPr>
          <a:xfrm rot="18508410">
            <a:off x="150764" y="9003668"/>
            <a:ext cx="303356" cy="239331"/>
          </a:xfrm>
          <a:prstGeom prst="rect">
            <a:avLst/>
          </a:prstGeom>
        </p:spPr>
      </p:pic>
      <p:cxnSp>
        <p:nvCxnSpPr>
          <p:cNvPr id="83" name="Connector: Elbow 82">
            <a:extLst>
              <a:ext uri="{FF2B5EF4-FFF2-40B4-BE49-F238E27FC236}">
                <a16:creationId xmlns:a16="http://schemas.microsoft.com/office/drawing/2014/main" id="{8B4E1A4B-A668-1B9E-B971-1E2BA53C588A}"/>
              </a:ext>
            </a:extLst>
          </p:cNvPr>
          <p:cNvCxnSpPr>
            <a:cxnSpLocks/>
          </p:cNvCxnSpPr>
          <p:nvPr/>
        </p:nvCxnSpPr>
        <p:spPr>
          <a:xfrm rot="10800000" flipV="1">
            <a:off x="216631" y="7980049"/>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37B97567-8A19-AD4C-71DD-22A4F1CC3995}"/>
              </a:ext>
            </a:extLst>
          </p:cNvPr>
          <p:cNvPicPr>
            <a:picLocks noChangeAspect="1"/>
          </p:cNvPicPr>
          <p:nvPr/>
        </p:nvPicPr>
        <p:blipFill>
          <a:blip r:embed="rId17"/>
          <a:stretch>
            <a:fillRect/>
          </a:stretch>
        </p:blipFill>
        <p:spPr>
          <a:xfrm>
            <a:off x="2590314" y="7456787"/>
            <a:ext cx="1397797" cy="671343"/>
          </a:xfrm>
          <a:prstGeom prst="rect">
            <a:avLst/>
          </a:prstGeom>
        </p:spPr>
      </p:pic>
      <p:pic>
        <p:nvPicPr>
          <p:cNvPr id="86" name="Picture 85" descr="A close-up of a screen&#10;&#10;Description automatically generated">
            <a:extLst>
              <a:ext uri="{FF2B5EF4-FFF2-40B4-BE49-F238E27FC236}">
                <a16:creationId xmlns:a16="http://schemas.microsoft.com/office/drawing/2014/main" id="{67C3B197-18C7-A134-E931-D718180DBB86}"/>
              </a:ext>
            </a:extLst>
          </p:cNvPr>
          <p:cNvPicPr>
            <a:picLocks noChangeAspect="1"/>
          </p:cNvPicPr>
          <p:nvPr/>
        </p:nvPicPr>
        <p:blipFill rotWithShape="1">
          <a:blip r:embed="rId18"/>
          <a:srcRect t="6323"/>
          <a:stretch/>
        </p:blipFill>
        <p:spPr>
          <a:xfrm>
            <a:off x="-3697926" y="7526356"/>
            <a:ext cx="1370449" cy="962848"/>
          </a:xfrm>
          <a:prstGeom prst="rect">
            <a:avLst/>
          </a:prstGeom>
        </p:spPr>
      </p:pic>
      <p:pic>
        <p:nvPicPr>
          <p:cNvPr id="89" name="Content Placeholder 2" descr="A close-up of a graph&#10;&#10;Description automatically generated">
            <a:extLst>
              <a:ext uri="{FF2B5EF4-FFF2-40B4-BE49-F238E27FC236}">
                <a16:creationId xmlns:a16="http://schemas.microsoft.com/office/drawing/2014/main" id="{EF3CA52E-EDC9-E194-45E2-DEC5B49C4DAD}"/>
              </a:ext>
            </a:extLst>
          </p:cNvPr>
          <p:cNvPicPr>
            <a:picLocks noChangeAspect="1"/>
          </p:cNvPicPr>
          <p:nvPr/>
        </p:nvPicPr>
        <p:blipFill rotWithShape="1">
          <a:blip r:embed="rId19"/>
          <a:srcRect t="6323" r="17551"/>
          <a:stretch/>
        </p:blipFill>
        <p:spPr>
          <a:xfrm>
            <a:off x="-3679259" y="7526356"/>
            <a:ext cx="1129926" cy="962848"/>
          </a:xfrm>
          <a:prstGeom prst="rect">
            <a:avLst/>
          </a:prstGeom>
        </p:spPr>
      </p:pic>
      <p:pic>
        <p:nvPicPr>
          <p:cNvPr id="93" name="Picture 92" descr="A close-up of a graph&#10;&#10;Description automatically generated">
            <a:extLst>
              <a:ext uri="{FF2B5EF4-FFF2-40B4-BE49-F238E27FC236}">
                <a16:creationId xmlns:a16="http://schemas.microsoft.com/office/drawing/2014/main" id="{D83B600F-BFBD-B4E9-6283-4AD077EFFB7C}"/>
              </a:ext>
            </a:extLst>
          </p:cNvPr>
          <p:cNvPicPr>
            <a:picLocks noChangeAspect="1"/>
          </p:cNvPicPr>
          <p:nvPr/>
        </p:nvPicPr>
        <p:blipFill rotWithShape="1">
          <a:blip r:embed="rId20"/>
          <a:srcRect t="6323" r="17551"/>
          <a:stretch/>
        </p:blipFill>
        <p:spPr>
          <a:xfrm>
            <a:off x="-3679259" y="7526356"/>
            <a:ext cx="1129926" cy="962848"/>
          </a:xfrm>
          <a:prstGeom prst="rect">
            <a:avLst/>
          </a:prstGeom>
        </p:spPr>
      </p:pic>
      <p:pic>
        <p:nvPicPr>
          <p:cNvPr id="94" name="Picture 93" descr="A circular pattern with a gold border&#10;&#10;Description automatically generated">
            <a:extLst>
              <a:ext uri="{FF2B5EF4-FFF2-40B4-BE49-F238E27FC236}">
                <a16:creationId xmlns:a16="http://schemas.microsoft.com/office/drawing/2014/main" id="{1280581D-DFA8-26FB-1D2E-38403EBE79FA}"/>
              </a:ext>
            </a:extLst>
          </p:cNvPr>
          <p:cNvPicPr>
            <a:picLocks noChangeAspect="1"/>
          </p:cNvPicPr>
          <p:nvPr/>
        </p:nvPicPr>
        <p:blipFill>
          <a:blip r:embed="rId21"/>
          <a:stretch>
            <a:fillRect/>
          </a:stretch>
        </p:blipFill>
        <p:spPr>
          <a:xfrm>
            <a:off x="-3407158" y="7536533"/>
            <a:ext cx="145470" cy="145470"/>
          </a:xfrm>
          <a:prstGeom prst="rect">
            <a:avLst/>
          </a:prstGeom>
        </p:spPr>
      </p:pic>
      <p:pic>
        <p:nvPicPr>
          <p:cNvPr id="95" name="Picture 94">
            <a:extLst>
              <a:ext uri="{FF2B5EF4-FFF2-40B4-BE49-F238E27FC236}">
                <a16:creationId xmlns:a16="http://schemas.microsoft.com/office/drawing/2014/main" id="{6D822415-D835-D598-2F3C-520B8529003C}"/>
              </a:ext>
            </a:extLst>
          </p:cNvPr>
          <p:cNvPicPr>
            <a:picLocks noChangeAspect="1"/>
          </p:cNvPicPr>
          <p:nvPr/>
        </p:nvPicPr>
        <p:blipFill>
          <a:blip r:embed="rId22"/>
          <a:stretch>
            <a:fillRect/>
          </a:stretch>
        </p:blipFill>
        <p:spPr>
          <a:xfrm>
            <a:off x="-3126431" y="7535833"/>
            <a:ext cx="145470" cy="146170"/>
          </a:xfrm>
          <a:prstGeom prst="rect">
            <a:avLst/>
          </a:prstGeom>
        </p:spPr>
      </p:pic>
      <p:pic>
        <p:nvPicPr>
          <p:cNvPr id="96" name="Picture 95" descr="A diagram of a map&#10;&#10;Description automatically generated">
            <a:extLst>
              <a:ext uri="{FF2B5EF4-FFF2-40B4-BE49-F238E27FC236}">
                <a16:creationId xmlns:a16="http://schemas.microsoft.com/office/drawing/2014/main" id="{22ABB244-6540-49C7-B478-A6305618B58E}"/>
              </a:ext>
            </a:extLst>
          </p:cNvPr>
          <p:cNvPicPr>
            <a:picLocks noChangeAspect="1"/>
          </p:cNvPicPr>
          <p:nvPr/>
        </p:nvPicPr>
        <p:blipFill rotWithShape="1">
          <a:blip r:embed="rId23"/>
          <a:srcRect l="13787" t="7524" r="8135" b="10126"/>
          <a:stretch/>
        </p:blipFill>
        <p:spPr>
          <a:xfrm>
            <a:off x="-2001628" y="7526356"/>
            <a:ext cx="1136259" cy="907386"/>
          </a:xfrm>
          <a:prstGeom prst="rect">
            <a:avLst/>
          </a:prstGeom>
        </p:spPr>
      </p:pic>
      <p:pic>
        <p:nvPicPr>
          <p:cNvPr id="97" name="Content Placeholder 23" descr="A graph showing a line&#10;&#10;Description automatically generated">
            <a:extLst>
              <a:ext uri="{FF2B5EF4-FFF2-40B4-BE49-F238E27FC236}">
                <a16:creationId xmlns:a16="http://schemas.microsoft.com/office/drawing/2014/main" id="{CEAF1314-2491-5F81-131D-6B0C5FD32507}"/>
              </a:ext>
            </a:extLst>
          </p:cNvPr>
          <p:cNvPicPr>
            <a:picLocks noChangeAspect="1"/>
          </p:cNvPicPr>
          <p:nvPr/>
        </p:nvPicPr>
        <p:blipFill>
          <a:blip r:embed="rId24"/>
          <a:stretch>
            <a:fillRect/>
          </a:stretch>
        </p:blipFill>
        <p:spPr>
          <a:xfrm>
            <a:off x="-1970997" y="8616586"/>
            <a:ext cx="1117761" cy="886421"/>
          </a:xfrm>
          <a:prstGeom prst="rect">
            <a:avLst/>
          </a:prstGeom>
        </p:spPr>
      </p:pic>
      <p:graphicFrame>
        <p:nvGraphicFramePr>
          <p:cNvPr id="98" name="Table 97">
            <a:extLst>
              <a:ext uri="{FF2B5EF4-FFF2-40B4-BE49-F238E27FC236}">
                <a16:creationId xmlns:a16="http://schemas.microsoft.com/office/drawing/2014/main" id="{A9B2C11F-5613-2A72-F659-7D9A16742C3B}"/>
              </a:ext>
            </a:extLst>
          </p:cNvPr>
          <p:cNvGraphicFramePr>
            <a:graphicFrameLocks noGrp="1"/>
          </p:cNvGraphicFramePr>
          <p:nvPr/>
        </p:nvGraphicFramePr>
        <p:xfrm>
          <a:off x="-3854934" y="8588607"/>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99" name="Rectangle 98">
            <a:extLst>
              <a:ext uri="{FF2B5EF4-FFF2-40B4-BE49-F238E27FC236}">
                <a16:creationId xmlns:a16="http://schemas.microsoft.com/office/drawing/2014/main" id="{05C0C501-1DB4-7964-4C9A-00DD0B9BA3E7}"/>
              </a:ext>
            </a:extLst>
          </p:cNvPr>
          <p:cNvSpPr/>
          <p:nvPr/>
        </p:nvSpPr>
        <p:spPr>
          <a:xfrm>
            <a:off x="-4188708" y="7364848"/>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C815BD95-4381-5022-6186-82DC2108D708}"/>
              </a:ext>
            </a:extLst>
          </p:cNvPr>
          <p:cNvSpPr/>
          <p:nvPr/>
        </p:nvSpPr>
        <p:spPr>
          <a:xfrm>
            <a:off x="4352209" y="163137"/>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D917634C-A95E-2375-D6AB-CE211CF51DE4}"/>
              </a:ext>
            </a:extLst>
          </p:cNvPr>
          <p:cNvSpPr/>
          <p:nvPr/>
        </p:nvSpPr>
        <p:spPr>
          <a:xfrm rot="5400000">
            <a:off x="11273963" y="184468"/>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7CEF8C1B-BC4A-EF68-C03E-13DEEA107749}"/>
              </a:ext>
            </a:extLst>
          </p:cNvPr>
          <p:cNvSpPr/>
          <p:nvPr/>
        </p:nvSpPr>
        <p:spPr>
          <a:xfrm rot="16200000">
            <a:off x="4305661" y="3989704"/>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 name="Freeform: Shape 103">
            <a:extLst>
              <a:ext uri="{FF2B5EF4-FFF2-40B4-BE49-F238E27FC236}">
                <a16:creationId xmlns:a16="http://schemas.microsoft.com/office/drawing/2014/main" id="{E711D705-4242-71E0-F871-F71953E507B3}"/>
              </a:ext>
            </a:extLst>
          </p:cNvPr>
          <p:cNvSpPr/>
          <p:nvPr/>
        </p:nvSpPr>
        <p:spPr>
          <a:xfrm rot="10800000">
            <a:off x="11310011" y="3969984"/>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733594"/>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close-up of a screen&#10;&#10;Description automatically generated">
            <a:extLst>
              <a:ext uri="{FF2B5EF4-FFF2-40B4-BE49-F238E27FC236}">
                <a16:creationId xmlns:a16="http://schemas.microsoft.com/office/drawing/2014/main" id="{B5B60449-AEAF-926D-FB41-3FD9A7B142B2}"/>
              </a:ext>
            </a:extLst>
          </p:cNvPr>
          <p:cNvPicPr>
            <a:picLocks noChangeAspect="1"/>
          </p:cNvPicPr>
          <p:nvPr/>
        </p:nvPicPr>
        <p:blipFill rotWithShape="1">
          <a:blip r:embed="rId3"/>
          <a:srcRect t="6323"/>
          <a:stretch/>
        </p:blipFill>
        <p:spPr>
          <a:xfrm>
            <a:off x="710184" y="7254924"/>
            <a:ext cx="1370449" cy="962848"/>
          </a:xfrm>
          <a:prstGeom prst="rect">
            <a:avLst/>
          </a:prstGeom>
        </p:spPr>
      </p:pic>
      <p:pic>
        <p:nvPicPr>
          <p:cNvPr id="22" name="Content Placeholder 2" descr="A close-up of a graph&#10;&#10;Description automatically generated">
            <a:extLst>
              <a:ext uri="{FF2B5EF4-FFF2-40B4-BE49-F238E27FC236}">
                <a16:creationId xmlns:a16="http://schemas.microsoft.com/office/drawing/2014/main" id="{E0BBBC9C-DE83-B0C6-9364-FD2D627544D9}"/>
              </a:ext>
            </a:extLst>
          </p:cNvPr>
          <p:cNvPicPr>
            <a:picLocks noChangeAspect="1"/>
          </p:cNvPicPr>
          <p:nvPr/>
        </p:nvPicPr>
        <p:blipFill rotWithShape="1">
          <a:blip r:embed="rId4"/>
          <a:srcRect t="6323" r="17551"/>
          <a:stretch/>
        </p:blipFill>
        <p:spPr>
          <a:xfrm>
            <a:off x="728851" y="7254924"/>
            <a:ext cx="1129926" cy="962848"/>
          </a:xfrm>
          <a:prstGeom prst="rect">
            <a:avLst/>
          </a:prstGeom>
        </p:spPr>
      </p:pic>
      <p:pic>
        <p:nvPicPr>
          <p:cNvPr id="24" name="Picture 23" descr="A close-up of a graph&#10;&#10;Description automatically generated">
            <a:extLst>
              <a:ext uri="{FF2B5EF4-FFF2-40B4-BE49-F238E27FC236}">
                <a16:creationId xmlns:a16="http://schemas.microsoft.com/office/drawing/2014/main" id="{0EB05976-98AE-87A4-38C7-10AA71FD3A31}"/>
              </a:ext>
            </a:extLst>
          </p:cNvPr>
          <p:cNvPicPr>
            <a:picLocks noChangeAspect="1"/>
          </p:cNvPicPr>
          <p:nvPr/>
        </p:nvPicPr>
        <p:blipFill rotWithShape="1">
          <a:blip r:embed="rId5"/>
          <a:srcRect t="6323" r="17551"/>
          <a:stretch/>
        </p:blipFill>
        <p:spPr>
          <a:xfrm>
            <a:off x="728851" y="7254924"/>
            <a:ext cx="1129926" cy="962848"/>
          </a:xfrm>
          <a:prstGeom prst="rect">
            <a:avLst/>
          </a:prstGeom>
        </p:spPr>
      </p:pic>
      <p:pic>
        <p:nvPicPr>
          <p:cNvPr id="26" name="Picture 25" descr="A circular pattern with a gold border&#10;&#10;Description automatically generated">
            <a:extLst>
              <a:ext uri="{FF2B5EF4-FFF2-40B4-BE49-F238E27FC236}">
                <a16:creationId xmlns:a16="http://schemas.microsoft.com/office/drawing/2014/main" id="{87F0A415-FB91-2C83-74FF-C1D06390C528}"/>
              </a:ext>
            </a:extLst>
          </p:cNvPr>
          <p:cNvPicPr>
            <a:picLocks noChangeAspect="1"/>
          </p:cNvPicPr>
          <p:nvPr/>
        </p:nvPicPr>
        <p:blipFill>
          <a:blip r:embed="rId6"/>
          <a:stretch>
            <a:fillRect/>
          </a:stretch>
        </p:blipFill>
        <p:spPr>
          <a:xfrm>
            <a:off x="1000952" y="7265101"/>
            <a:ext cx="145470" cy="145470"/>
          </a:xfrm>
          <a:prstGeom prst="rect">
            <a:avLst/>
          </a:prstGeom>
        </p:spPr>
      </p:pic>
      <p:pic>
        <p:nvPicPr>
          <p:cNvPr id="28" name="Picture 27">
            <a:extLst>
              <a:ext uri="{FF2B5EF4-FFF2-40B4-BE49-F238E27FC236}">
                <a16:creationId xmlns:a16="http://schemas.microsoft.com/office/drawing/2014/main" id="{EDB52790-0AEE-A413-AF9C-C6D220B394E1}"/>
              </a:ext>
            </a:extLst>
          </p:cNvPr>
          <p:cNvPicPr>
            <a:picLocks noChangeAspect="1"/>
          </p:cNvPicPr>
          <p:nvPr/>
        </p:nvPicPr>
        <p:blipFill>
          <a:blip r:embed="rId7"/>
          <a:stretch>
            <a:fillRect/>
          </a:stretch>
        </p:blipFill>
        <p:spPr>
          <a:xfrm>
            <a:off x="1281679" y="7264401"/>
            <a:ext cx="145470" cy="146170"/>
          </a:xfrm>
          <a:prstGeom prst="rect">
            <a:avLst/>
          </a:prstGeom>
        </p:spPr>
      </p:pic>
      <p:pic>
        <p:nvPicPr>
          <p:cNvPr id="29" name="Picture 28" descr="A diagram of a map&#10;&#10;Description automatically generated">
            <a:extLst>
              <a:ext uri="{FF2B5EF4-FFF2-40B4-BE49-F238E27FC236}">
                <a16:creationId xmlns:a16="http://schemas.microsoft.com/office/drawing/2014/main" id="{AFCF53C2-F226-7FD0-23CC-CCF118045D0C}"/>
              </a:ext>
            </a:extLst>
          </p:cNvPr>
          <p:cNvPicPr>
            <a:picLocks noChangeAspect="1"/>
          </p:cNvPicPr>
          <p:nvPr/>
        </p:nvPicPr>
        <p:blipFill rotWithShape="1">
          <a:blip r:embed="rId8"/>
          <a:srcRect l="13787" t="7524" r="8135" b="10126"/>
          <a:stretch/>
        </p:blipFill>
        <p:spPr>
          <a:xfrm>
            <a:off x="2406482" y="7254924"/>
            <a:ext cx="1136259" cy="907386"/>
          </a:xfrm>
          <a:prstGeom prst="rect">
            <a:avLst/>
          </a:prstGeom>
        </p:spPr>
      </p:pic>
      <p:pic>
        <p:nvPicPr>
          <p:cNvPr id="30" name="Content Placeholder 23" descr="A graph showing a line&#10;&#10;Description automatically generated">
            <a:extLst>
              <a:ext uri="{FF2B5EF4-FFF2-40B4-BE49-F238E27FC236}">
                <a16:creationId xmlns:a16="http://schemas.microsoft.com/office/drawing/2014/main" id="{DE75C591-4B3C-68A5-D523-486B10933AB5}"/>
              </a:ext>
            </a:extLst>
          </p:cNvPr>
          <p:cNvPicPr>
            <a:picLocks noChangeAspect="1"/>
          </p:cNvPicPr>
          <p:nvPr/>
        </p:nvPicPr>
        <p:blipFill>
          <a:blip r:embed="rId9"/>
          <a:stretch>
            <a:fillRect/>
          </a:stretch>
        </p:blipFill>
        <p:spPr>
          <a:xfrm>
            <a:off x="2437113" y="8345154"/>
            <a:ext cx="1117761" cy="886421"/>
          </a:xfrm>
          <a:prstGeom prst="rect">
            <a:avLst/>
          </a:prstGeom>
        </p:spPr>
      </p:pic>
      <p:graphicFrame>
        <p:nvGraphicFramePr>
          <p:cNvPr id="31" name="Table 30">
            <a:extLst>
              <a:ext uri="{FF2B5EF4-FFF2-40B4-BE49-F238E27FC236}">
                <a16:creationId xmlns:a16="http://schemas.microsoft.com/office/drawing/2014/main" id="{3098706D-A8F3-81C3-9454-67C4325F9396}"/>
              </a:ext>
            </a:extLst>
          </p:cNvPr>
          <p:cNvGraphicFramePr>
            <a:graphicFrameLocks noGrp="1"/>
          </p:cNvGraphicFramePr>
          <p:nvPr/>
        </p:nvGraphicFramePr>
        <p:xfrm>
          <a:off x="553176" y="831717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32" name="Rectangle 31">
            <a:extLst>
              <a:ext uri="{FF2B5EF4-FFF2-40B4-BE49-F238E27FC236}">
                <a16:creationId xmlns:a16="http://schemas.microsoft.com/office/drawing/2014/main" id="{0494B37C-22D7-1B5D-1D74-22CAE2A1F148}"/>
              </a:ext>
            </a:extLst>
          </p:cNvPr>
          <p:cNvSpPr/>
          <p:nvPr/>
        </p:nvSpPr>
        <p:spPr>
          <a:xfrm>
            <a:off x="219402" y="709341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3" name="Graphic 32">
            <a:extLst>
              <a:ext uri="{FF2B5EF4-FFF2-40B4-BE49-F238E27FC236}">
                <a16:creationId xmlns:a16="http://schemas.microsoft.com/office/drawing/2014/main" id="{55F82252-63B4-BFFD-A483-B91201A1FF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92382" y="211237"/>
            <a:ext cx="3752642" cy="2107734"/>
          </a:xfrm>
          <a:prstGeom prst="rect">
            <a:avLst/>
          </a:prstGeom>
        </p:spPr>
      </p:pic>
      <p:sp>
        <p:nvSpPr>
          <p:cNvPr id="34" name="Rectangle 33">
            <a:extLst>
              <a:ext uri="{FF2B5EF4-FFF2-40B4-BE49-F238E27FC236}">
                <a16:creationId xmlns:a16="http://schemas.microsoft.com/office/drawing/2014/main" id="{B1E5D058-B9F2-710E-49BD-6B8DAA296E93}"/>
              </a:ext>
            </a:extLst>
          </p:cNvPr>
          <p:cNvSpPr/>
          <p:nvPr/>
        </p:nvSpPr>
        <p:spPr>
          <a:xfrm>
            <a:off x="-4230678"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pic>
        <p:nvPicPr>
          <p:cNvPr id="39" name="Graphic 38">
            <a:extLst>
              <a:ext uri="{FF2B5EF4-FFF2-40B4-BE49-F238E27FC236}">
                <a16:creationId xmlns:a16="http://schemas.microsoft.com/office/drawing/2014/main" id="{36837035-CA83-121C-6381-310ADAD1DF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81933" y="4473133"/>
            <a:ext cx="2499448" cy="2221730"/>
          </a:xfrm>
          <a:prstGeom prst="rect">
            <a:avLst/>
          </a:prstGeom>
        </p:spPr>
      </p:pic>
      <p:sp>
        <p:nvSpPr>
          <p:cNvPr id="40" name="Rectangle 39">
            <a:extLst>
              <a:ext uri="{FF2B5EF4-FFF2-40B4-BE49-F238E27FC236}">
                <a16:creationId xmlns:a16="http://schemas.microsoft.com/office/drawing/2014/main" id="{3DEB5B7A-0F33-8365-BB74-475A32695C02}"/>
              </a:ext>
            </a:extLst>
          </p:cNvPr>
          <p:cNvSpPr/>
          <p:nvPr/>
        </p:nvSpPr>
        <p:spPr>
          <a:xfrm>
            <a:off x="1244063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49" name="Content Placeholder 4" descr="A computer with a blank screen&#10;&#10;Description automatically generated">
            <a:extLst>
              <a:ext uri="{FF2B5EF4-FFF2-40B4-BE49-F238E27FC236}">
                <a16:creationId xmlns:a16="http://schemas.microsoft.com/office/drawing/2014/main" id="{08B2F115-C43A-8922-204B-0952D141E66C}"/>
              </a:ext>
            </a:extLst>
          </p:cNvPr>
          <p:cNvPicPr>
            <a:picLocks noChangeAspect="1"/>
          </p:cNvPicPr>
          <p:nvPr/>
        </p:nvPicPr>
        <p:blipFill>
          <a:blip r:embed="rId14"/>
          <a:stretch>
            <a:fillRect/>
          </a:stretch>
        </p:blipFill>
        <p:spPr>
          <a:xfrm>
            <a:off x="5930842" y="1948712"/>
            <a:ext cx="2200040" cy="1453419"/>
          </a:xfrm>
          <a:prstGeom prst="rect">
            <a:avLst/>
          </a:prstGeom>
        </p:spPr>
      </p:pic>
      <p:pic>
        <p:nvPicPr>
          <p:cNvPr id="51" name="Graphic 50">
            <a:extLst>
              <a:ext uri="{FF2B5EF4-FFF2-40B4-BE49-F238E27FC236}">
                <a16:creationId xmlns:a16="http://schemas.microsoft.com/office/drawing/2014/main" id="{E685129D-44BD-97B7-F2B8-FED00E9F6BC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09257" y="3048846"/>
            <a:ext cx="1145583" cy="2133929"/>
          </a:xfrm>
          <a:prstGeom prst="rect">
            <a:avLst/>
          </a:prstGeom>
        </p:spPr>
      </p:pic>
      <p:pic>
        <p:nvPicPr>
          <p:cNvPr id="53" name="Picture 52" descr="A black and white drawing of a head&#10;&#10;Description automatically generated">
            <a:extLst>
              <a:ext uri="{FF2B5EF4-FFF2-40B4-BE49-F238E27FC236}">
                <a16:creationId xmlns:a16="http://schemas.microsoft.com/office/drawing/2014/main" id="{EE57DC37-580C-F3D4-736C-331886D2399A}"/>
              </a:ext>
            </a:extLst>
          </p:cNvPr>
          <p:cNvPicPr>
            <a:picLocks noChangeAspect="1"/>
          </p:cNvPicPr>
          <p:nvPr/>
        </p:nvPicPr>
        <p:blipFill>
          <a:blip r:embed="rId17"/>
          <a:stretch>
            <a:fillRect/>
          </a:stretch>
        </p:blipFill>
        <p:spPr>
          <a:xfrm>
            <a:off x="5113725" y="3367276"/>
            <a:ext cx="1190558" cy="1367874"/>
          </a:xfrm>
          <a:prstGeom prst="rect">
            <a:avLst/>
          </a:prstGeom>
        </p:spPr>
      </p:pic>
      <p:sp>
        <p:nvSpPr>
          <p:cNvPr id="54" name="Hexagon 53">
            <a:extLst>
              <a:ext uri="{FF2B5EF4-FFF2-40B4-BE49-F238E27FC236}">
                <a16:creationId xmlns:a16="http://schemas.microsoft.com/office/drawing/2014/main" id="{C2E6BF96-B1D5-D760-D209-BDE271FF415C}"/>
              </a:ext>
            </a:extLst>
          </p:cNvPr>
          <p:cNvSpPr/>
          <p:nvPr/>
        </p:nvSpPr>
        <p:spPr>
          <a:xfrm>
            <a:off x="4971918" y="3778152"/>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55" name="Picture 54">
            <a:extLst>
              <a:ext uri="{FF2B5EF4-FFF2-40B4-BE49-F238E27FC236}">
                <a16:creationId xmlns:a16="http://schemas.microsoft.com/office/drawing/2014/main" id="{EA89065A-A146-4B4D-295B-E2F9238EC867}"/>
              </a:ext>
            </a:extLst>
          </p:cNvPr>
          <p:cNvPicPr>
            <a:picLocks noChangeAspect="1"/>
          </p:cNvPicPr>
          <p:nvPr/>
        </p:nvPicPr>
        <p:blipFill>
          <a:blip r:embed="rId18"/>
          <a:stretch>
            <a:fillRect/>
          </a:stretch>
        </p:blipFill>
        <p:spPr>
          <a:xfrm>
            <a:off x="5255307" y="2851936"/>
            <a:ext cx="706587" cy="336144"/>
          </a:xfrm>
          <a:prstGeom prst="rect">
            <a:avLst/>
          </a:prstGeom>
        </p:spPr>
      </p:pic>
      <p:pic>
        <p:nvPicPr>
          <p:cNvPr id="56" name="Picture 55">
            <a:extLst>
              <a:ext uri="{FF2B5EF4-FFF2-40B4-BE49-F238E27FC236}">
                <a16:creationId xmlns:a16="http://schemas.microsoft.com/office/drawing/2014/main" id="{25722B6F-EA4A-747D-1A79-985CC3853020}"/>
              </a:ext>
            </a:extLst>
          </p:cNvPr>
          <p:cNvPicPr>
            <a:picLocks noChangeAspect="1"/>
          </p:cNvPicPr>
          <p:nvPr/>
        </p:nvPicPr>
        <p:blipFill>
          <a:blip r:embed="rId19"/>
          <a:stretch>
            <a:fillRect/>
          </a:stretch>
        </p:blipFill>
        <p:spPr>
          <a:xfrm>
            <a:off x="5458265" y="2900376"/>
            <a:ext cx="157218" cy="215881"/>
          </a:xfrm>
          <a:prstGeom prst="rect">
            <a:avLst/>
          </a:prstGeom>
        </p:spPr>
      </p:pic>
      <p:cxnSp>
        <p:nvCxnSpPr>
          <p:cNvPr id="60" name="Connector: Elbow 59">
            <a:extLst>
              <a:ext uri="{FF2B5EF4-FFF2-40B4-BE49-F238E27FC236}">
                <a16:creationId xmlns:a16="http://schemas.microsoft.com/office/drawing/2014/main" id="{47AF7622-F351-3F77-22ED-5E480064DAEF}"/>
              </a:ext>
            </a:extLst>
          </p:cNvPr>
          <p:cNvCxnSpPr>
            <a:cxnSpLocks/>
            <a:stCxn id="64" idx="3"/>
            <a:endCxn id="55" idx="1"/>
          </p:cNvCxnSpPr>
          <p:nvPr/>
        </p:nvCxnSpPr>
        <p:spPr>
          <a:xfrm rot="10800000" flipH="1">
            <a:off x="4973109" y="302000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61" name="Picture 60" descr="A black triangle with a cross&#10;&#10;Description automatically generated">
            <a:extLst>
              <a:ext uri="{FF2B5EF4-FFF2-40B4-BE49-F238E27FC236}">
                <a16:creationId xmlns:a16="http://schemas.microsoft.com/office/drawing/2014/main" id="{6EE8A6C7-B50C-40E6-DCFB-07472734F8B3}"/>
              </a:ext>
            </a:extLst>
          </p:cNvPr>
          <p:cNvPicPr>
            <a:picLocks noChangeAspect="1"/>
          </p:cNvPicPr>
          <p:nvPr/>
        </p:nvPicPr>
        <p:blipFill>
          <a:blip r:embed="rId20"/>
          <a:stretch>
            <a:fillRect/>
          </a:stretch>
        </p:blipFill>
        <p:spPr>
          <a:xfrm rot="5400000">
            <a:off x="5297394" y="3917152"/>
            <a:ext cx="237836" cy="374242"/>
          </a:xfrm>
          <a:prstGeom prst="rect">
            <a:avLst/>
          </a:prstGeom>
        </p:spPr>
      </p:pic>
      <p:pic>
        <p:nvPicPr>
          <p:cNvPr id="62" name="Picture 61">
            <a:extLst>
              <a:ext uri="{FF2B5EF4-FFF2-40B4-BE49-F238E27FC236}">
                <a16:creationId xmlns:a16="http://schemas.microsoft.com/office/drawing/2014/main" id="{16CE7944-B1B8-31FB-5C20-3F36F5B5817E}"/>
              </a:ext>
            </a:extLst>
          </p:cNvPr>
          <p:cNvPicPr>
            <a:picLocks noChangeAspect="1"/>
          </p:cNvPicPr>
          <p:nvPr/>
        </p:nvPicPr>
        <p:blipFill>
          <a:blip r:embed="rId21"/>
          <a:stretch>
            <a:fillRect/>
          </a:stretch>
        </p:blipFill>
        <p:spPr>
          <a:xfrm rot="5400000">
            <a:off x="5907675" y="2554495"/>
            <a:ext cx="299755" cy="236490"/>
          </a:xfrm>
          <a:prstGeom prst="rect">
            <a:avLst/>
          </a:prstGeom>
        </p:spPr>
      </p:pic>
      <p:pic>
        <p:nvPicPr>
          <p:cNvPr id="63" name="Picture 62">
            <a:extLst>
              <a:ext uri="{FF2B5EF4-FFF2-40B4-BE49-F238E27FC236}">
                <a16:creationId xmlns:a16="http://schemas.microsoft.com/office/drawing/2014/main" id="{DAA468C9-7F44-836E-00FC-F5B95D4921E6}"/>
              </a:ext>
            </a:extLst>
          </p:cNvPr>
          <p:cNvPicPr>
            <a:picLocks noChangeAspect="1"/>
          </p:cNvPicPr>
          <p:nvPr/>
        </p:nvPicPr>
        <p:blipFill>
          <a:blip r:embed="rId19"/>
          <a:stretch>
            <a:fillRect/>
          </a:stretch>
        </p:blipFill>
        <p:spPr>
          <a:xfrm>
            <a:off x="5055584" y="3949719"/>
            <a:ext cx="216743" cy="297617"/>
          </a:xfrm>
          <a:prstGeom prst="rect">
            <a:avLst/>
          </a:prstGeom>
        </p:spPr>
      </p:pic>
      <p:sp>
        <p:nvSpPr>
          <p:cNvPr id="64" name="Hexagon 63">
            <a:extLst>
              <a:ext uri="{FF2B5EF4-FFF2-40B4-BE49-F238E27FC236}">
                <a16:creationId xmlns:a16="http://schemas.microsoft.com/office/drawing/2014/main" id="{DFB73F8C-BF93-FDBD-4BF9-ACC9007B4D33}"/>
              </a:ext>
            </a:extLst>
          </p:cNvPr>
          <p:cNvSpPr/>
          <p:nvPr/>
        </p:nvSpPr>
        <p:spPr>
          <a:xfrm>
            <a:off x="4973109" y="3778151"/>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5" name="Graphic 64">
            <a:extLst>
              <a:ext uri="{FF2B5EF4-FFF2-40B4-BE49-F238E27FC236}">
                <a16:creationId xmlns:a16="http://schemas.microsoft.com/office/drawing/2014/main" id="{774C3387-93A0-52BF-28A2-1F03C9EAF50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4069971" y="3031562"/>
            <a:ext cx="1145583" cy="2133929"/>
          </a:xfrm>
          <a:prstGeom prst="rect">
            <a:avLst/>
          </a:prstGeom>
        </p:spPr>
      </p:pic>
      <p:cxnSp>
        <p:nvCxnSpPr>
          <p:cNvPr id="66" name="Straight Connector 65">
            <a:extLst>
              <a:ext uri="{FF2B5EF4-FFF2-40B4-BE49-F238E27FC236}">
                <a16:creationId xmlns:a16="http://schemas.microsoft.com/office/drawing/2014/main" id="{AAD9B93D-71A3-818F-34FE-E8A6291C9709}"/>
              </a:ext>
            </a:extLst>
          </p:cNvPr>
          <p:cNvCxnSpPr>
            <a:cxnSpLocks/>
          </p:cNvCxnSpPr>
          <p:nvPr/>
        </p:nvCxnSpPr>
        <p:spPr>
          <a:xfrm rot="19491567">
            <a:off x="4366248" y="406879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265D8A-E741-86C5-0763-D2F1B932CB30}"/>
              </a:ext>
            </a:extLst>
          </p:cNvPr>
          <p:cNvCxnSpPr>
            <a:cxnSpLocks/>
          </p:cNvCxnSpPr>
          <p:nvPr/>
        </p:nvCxnSpPr>
        <p:spPr>
          <a:xfrm rot="19491567">
            <a:off x="4403974" y="416899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52CDAE8-D62E-4773-02C9-C6E35C6B0439}"/>
              </a:ext>
            </a:extLst>
          </p:cNvPr>
          <p:cNvCxnSpPr>
            <a:cxnSpLocks/>
          </p:cNvCxnSpPr>
          <p:nvPr/>
        </p:nvCxnSpPr>
        <p:spPr>
          <a:xfrm flipV="1">
            <a:off x="4339916" y="385849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72457F53-477A-CED7-3B6E-22A1726EE370}"/>
              </a:ext>
            </a:extLst>
          </p:cNvPr>
          <p:cNvSpPr/>
          <p:nvPr/>
        </p:nvSpPr>
        <p:spPr>
          <a:xfrm rot="20558644">
            <a:off x="4354843" y="389026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9965D651-0934-5D14-97F8-AC9810FACA0F}"/>
              </a:ext>
            </a:extLst>
          </p:cNvPr>
          <p:cNvSpPr/>
          <p:nvPr/>
        </p:nvSpPr>
        <p:spPr>
          <a:xfrm rot="20488534">
            <a:off x="4429517" y="386433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Rectangle: Rounded Corners 71">
            <a:extLst>
              <a:ext uri="{FF2B5EF4-FFF2-40B4-BE49-F238E27FC236}">
                <a16:creationId xmlns:a16="http://schemas.microsoft.com/office/drawing/2014/main" id="{4FF1BF36-F7DA-8322-F18C-15AB91BD3396}"/>
              </a:ext>
            </a:extLst>
          </p:cNvPr>
          <p:cNvSpPr/>
          <p:nvPr/>
        </p:nvSpPr>
        <p:spPr>
          <a:xfrm rot="20256072">
            <a:off x="4506859" y="384011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Rectangle: Rounded Corners 73">
            <a:extLst>
              <a:ext uri="{FF2B5EF4-FFF2-40B4-BE49-F238E27FC236}">
                <a16:creationId xmlns:a16="http://schemas.microsoft.com/office/drawing/2014/main" id="{0FECC59C-7FCF-44A9-E600-AEA95B0D0340}"/>
              </a:ext>
            </a:extLst>
          </p:cNvPr>
          <p:cNvSpPr/>
          <p:nvPr/>
        </p:nvSpPr>
        <p:spPr>
          <a:xfrm rot="14815550">
            <a:off x="4394448" y="409715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6" name="Picture 75">
            <a:extLst>
              <a:ext uri="{FF2B5EF4-FFF2-40B4-BE49-F238E27FC236}">
                <a16:creationId xmlns:a16="http://schemas.microsoft.com/office/drawing/2014/main" id="{C764669E-1FF1-6801-1029-124C4710B7F7}"/>
              </a:ext>
            </a:extLst>
          </p:cNvPr>
          <p:cNvPicPr>
            <a:picLocks noChangeAspect="1"/>
          </p:cNvPicPr>
          <p:nvPr/>
        </p:nvPicPr>
        <p:blipFill>
          <a:blip r:embed="rId22"/>
          <a:stretch>
            <a:fillRect/>
          </a:stretch>
        </p:blipFill>
        <p:spPr>
          <a:xfrm rot="21103847">
            <a:off x="4196124" y="3821359"/>
            <a:ext cx="100921" cy="327993"/>
          </a:xfrm>
          <a:prstGeom prst="rect">
            <a:avLst/>
          </a:prstGeom>
        </p:spPr>
      </p:pic>
      <p:pic>
        <p:nvPicPr>
          <p:cNvPr id="77" name="Picture 76">
            <a:extLst>
              <a:ext uri="{FF2B5EF4-FFF2-40B4-BE49-F238E27FC236}">
                <a16:creationId xmlns:a16="http://schemas.microsoft.com/office/drawing/2014/main" id="{EFA5D3AF-F215-4603-B9F7-9B206536C319}"/>
              </a:ext>
            </a:extLst>
          </p:cNvPr>
          <p:cNvPicPr>
            <a:picLocks noChangeAspect="1"/>
          </p:cNvPicPr>
          <p:nvPr/>
        </p:nvPicPr>
        <p:blipFill>
          <a:blip r:embed="rId22"/>
          <a:stretch>
            <a:fillRect/>
          </a:stretch>
        </p:blipFill>
        <p:spPr>
          <a:xfrm rot="9563503">
            <a:off x="4607882" y="3695849"/>
            <a:ext cx="96095" cy="312307"/>
          </a:xfrm>
          <a:prstGeom prst="rect">
            <a:avLst/>
          </a:prstGeom>
        </p:spPr>
      </p:pic>
      <p:pic>
        <p:nvPicPr>
          <p:cNvPr id="79" name="Picture 78">
            <a:extLst>
              <a:ext uri="{FF2B5EF4-FFF2-40B4-BE49-F238E27FC236}">
                <a16:creationId xmlns:a16="http://schemas.microsoft.com/office/drawing/2014/main" id="{0FC17CDB-6E66-E9A1-7884-D52B057B8D3C}"/>
              </a:ext>
            </a:extLst>
          </p:cNvPr>
          <p:cNvPicPr>
            <a:picLocks noChangeAspect="1"/>
          </p:cNvPicPr>
          <p:nvPr/>
        </p:nvPicPr>
        <p:blipFill>
          <a:blip r:embed="rId21"/>
          <a:stretch>
            <a:fillRect/>
          </a:stretch>
        </p:blipFill>
        <p:spPr>
          <a:xfrm rot="18508410">
            <a:off x="3880364" y="3715379"/>
            <a:ext cx="303356" cy="239331"/>
          </a:xfrm>
          <a:prstGeom prst="rect">
            <a:avLst/>
          </a:prstGeom>
        </p:spPr>
      </p:pic>
      <p:cxnSp>
        <p:nvCxnSpPr>
          <p:cNvPr id="80" name="Connector: Elbow 79">
            <a:extLst>
              <a:ext uri="{FF2B5EF4-FFF2-40B4-BE49-F238E27FC236}">
                <a16:creationId xmlns:a16="http://schemas.microsoft.com/office/drawing/2014/main" id="{A372D17E-855E-B1B5-7FDE-B495DDA559A2}"/>
              </a:ext>
            </a:extLst>
          </p:cNvPr>
          <p:cNvCxnSpPr>
            <a:cxnSpLocks/>
          </p:cNvCxnSpPr>
          <p:nvPr/>
        </p:nvCxnSpPr>
        <p:spPr>
          <a:xfrm rot="10800000" flipV="1">
            <a:off x="3946231" y="2691760"/>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297FAFD3-EEE6-5960-4603-EFF5142F9C9A}"/>
              </a:ext>
            </a:extLst>
          </p:cNvPr>
          <p:cNvPicPr>
            <a:picLocks noChangeAspect="1"/>
          </p:cNvPicPr>
          <p:nvPr/>
        </p:nvPicPr>
        <p:blipFill>
          <a:blip r:embed="rId23"/>
          <a:stretch>
            <a:fillRect/>
          </a:stretch>
        </p:blipFill>
        <p:spPr>
          <a:xfrm>
            <a:off x="6319914" y="2168498"/>
            <a:ext cx="1397797" cy="671343"/>
          </a:xfrm>
          <a:prstGeom prst="rect">
            <a:avLst/>
          </a:prstGeom>
        </p:spPr>
      </p:pic>
      <p:pic>
        <p:nvPicPr>
          <p:cNvPr id="82" name="Picture 81">
            <a:extLst>
              <a:ext uri="{FF2B5EF4-FFF2-40B4-BE49-F238E27FC236}">
                <a16:creationId xmlns:a16="http://schemas.microsoft.com/office/drawing/2014/main" id="{48F16CCE-6C3F-9F26-2DC5-EC77CE142BDB}"/>
              </a:ext>
            </a:extLst>
          </p:cNvPr>
          <p:cNvPicPr>
            <a:picLocks noChangeAspect="1"/>
          </p:cNvPicPr>
          <p:nvPr/>
        </p:nvPicPr>
        <p:blipFill>
          <a:blip r:embed="rId24"/>
          <a:stretch>
            <a:fillRect/>
          </a:stretch>
        </p:blipFill>
        <p:spPr>
          <a:xfrm>
            <a:off x="8087042" y="-2426037"/>
            <a:ext cx="3789069" cy="2142176"/>
          </a:xfrm>
          <a:prstGeom prst="rect">
            <a:avLst/>
          </a:prstGeom>
        </p:spPr>
      </p:pic>
      <p:sp>
        <p:nvSpPr>
          <p:cNvPr id="83" name="Rectangle 82">
            <a:extLst>
              <a:ext uri="{FF2B5EF4-FFF2-40B4-BE49-F238E27FC236}">
                <a16:creationId xmlns:a16="http://schemas.microsoft.com/office/drawing/2014/main" id="{9986F88D-23FA-5309-1510-FD0406BA1DFF}"/>
              </a:ext>
            </a:extLst>
          </p:cNvPr>
          <p:cNvSpPr/>
          <p:nvPr/>
        </p:nvSpPr>
        <p:spPr>
          <a:xfrm>
            <a:off x="7990556" y="-250972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6923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Content Placeholder 4" descr="A computer with a blank screen&#10;&#10;Description automatically generated">
            <a:extLst>
              <a:ext uri="{FF2B5EF4-FFF2-40B4-BE49-F238E27FC236}">
                <a16:creationId xmlns:a16="http://schemas.microsoft.com/office/drawing/2014/main" id="{8B7E6DCB-46CF-B32B-8C1D-8257F564B1E4}"/>
              </a:ext>
            </a:extLst>
          </p:cNvPr>
          <p:cNvPicPr>
            <a:picLocks noGrp="1" noChangeAspect="1"/>
          </p:cNvPicPr>
          <p:nvPr>
            <p:ph sz="half" idx="1"/>
          </p:nvPr>
        </p:nvPicPr>
        <p:blipFill>
          <a:blip r:embed="rId3"/>
          <a:stretch>
            <a:fillRect/>
          </a:stretch>
        </p:blipFill>
        <p:spPr>
          <a:xfrm>
            <a:off x="5930842" y="1948712"/>
            <a:ext cx="2200040" cy="1453419"/>
          </a:xfrm>
        </p:spPr>
      </p:pic>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pic>
        <p:nvPicPr>
          <p:cNvPr id="44" name="Graphic 43">
            <a:extLst>
              <a:ext uri="{FF2B5EF4-FFF2-40B4-BE49-F238E27FC236}">
                <a16:creationId xmlns:a16="http://schemas.microsoft.com/office/drawing/2014/main" id="{2D5AA492-C584-986D-7314-FD8A46B847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9257" y="3048846"/>
            <a:ext cx="1145583" cy="2133929"/>
          </a:xfrm>
          <a:prstGeom prst="rect">
            <a:avLst/>
          </a:prstGeom>
        </p:spPr>
      </p:pic>
      <p:pic>
        <p:nvPicPr>
          <p:cNvPr id="45" name="Picture 44" descr="A black and white drawing of a head&#10;&#10;Description automatically generated">
            <a:extLst>
              <a:ext uri="{FF2B5EF4-FFF2-40B4-BE49-F238E27FC236}">
                <a16:creationId xmlns:a16="http://schemas.microsoft.com/office/drawing/2014/main" id="{D27DD03E-30E8-13DC-7AFE-1F9540A66658}"/>
              </a:ext>
            </a:extLst>
          </p:cNvPr>
          <p:cNvPicPr>
            <a:picLocks noChangeAspect="1"/>
          </p:cNvPicPr>
          <p:nvPr/>
        </p:nvPicPr>
        <p:blipFill>
          <a:blip r:embed="rId10"/>
          <a:stretch>
            <a:fillRect/>
          </a:stretch>
        </p:blipFill>
        <p:spPr>
          <a:xfrm>
            <a:off x="5113725" y="3367276"/>
            <a:ext cx="1190558" cy="1367874"/>
          </a:xfrm>
          <a:prstGeom prst="rect">
            <a:avLst/>
          </a:prstGeom>
        </p:spPr>
      </p:pic>
      <p:sp>
        <p:nvSpPr>
          <p:cNvPr id="46" name="Hexagon 45">
            <a:extLst>
              <a:ext uri="{FF2B5EF4-FFF2-40B4-BE49-F238E27FC236}">
                <a16:creationId xmlns:a16="http://schemas.microsoft.com/office/drawing/2014/main" id="{1E431414-D2F6-57EB-46DA-23D5EFD8B50F}"/>
              </a:ext>
            </a:extLst>
          </p:cNvPr>
          <p:cNvSpPr/>
          <p:nvPr/>
        </p:nvSpPr>
        <p:spPr>
          <a:xfrm>
            <a:off x="4971918" y="3778152"/>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D85E3B12-D0E6-E3B5-5AC0-48F93B1BE0D8}"/>
              </a:ext>
            </a:extLst>
          </p:cNvPr>
          <p:cNvPicPr>
            <a:picLocks noChangeAspect="1"/>
          </p:cNvPicPr>
          <p:nvPr/>
        </p:nvPicPr>
        <p:blipFill>
          <a:blip r:embed="rId11"/>
          <a:stretch>
            <a:fillRect/>
          </a:stretch>
        </p:blipFill>
        <p:spPr>
          <a:xfrm>
            <a:off x="5255307" y="2851936"/>
            <a:ext cx="706587" cy="336144"/>
          </a:xfrm>
          <a:prstGeom prst="rect">
            <a:avLst/>
          </a:prstGeom>
        </p:spPr>
      </p:pic>
      <p:pic>
        <p:nvPicPr>
          <p:cNvPr id="49" name="Picture 48">
            <a:extLst>
              <a:ext uri="{FF2B5EF4-FFF2-40B4-BE49-F238E27FC236}">
                <a16:creationId xmlns:a16="http://schemas.microsoft.com/office/drawing/2014/main" id="{8B7B52D1-CBAC-724D-8FE5-7982A85286D0}"/>
              </a:ext>
            </a:extLst>
          </p:cNvPr>
          <p:cNvPicPr>
            <a:picLocks noChangeAspect="1"/>
          </p:cNvPicPr>
          <p:nvPr/>
        </p:nvPicPr>
        <p:blipFill>
          <a:blip r:embed="rId12"/>
          <a:stretch>
            <a:fillRect/>
          </a:stretch>
        </p:blipFill>
        <p:spPr>
          <a:xfrm>
            <a:off x="5458265" y="2900376"/>
            <a:ext cx="157218" cy="215881"/>
          </a:xfrm>
          <a:prstGeom prst="rect">
            <a:avLst/>
          </a:prstGeom>
        </p:spPr>
      </p:pic>
      <p:cxnSp>
        <p:nvCxnSpPr>
          <p:cNvPr id="51" name="Connector: Elbow 50">
            <a:extLst>
              <a:ext uri="{FF2B5EF4-FFF2-40B4-BE49-F238E27FC236}">
                <a16:creationId xmlns:a16="http://schemas.microsoft.com/office/drawing/2014/main" id="{CCE0DB19-6177-ACB3-9A7F-C32190FF0A0E}"/>
              </a:ext>
            </a:extLst>
          </p:cNvPr>
          <p:cNvCxnSpPr>
            <a:cxnSpLocks/>
            <a:stCxn id="56" idx="3"/>
            <a:endCxn id="47" idx="1"/>
          </p:cNvCxnSpPr>
          <p:nvPr/>
        </p:nvCxnSpPr>
        <p:spPr>
          <a:xfrm rot="10800000" flipH="1">
            <a:off x="4973109" y="302000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A black triangle with a cross&#10;&#10;Description automatically generated">
            <a:extLst>
              <a:ext uri="{FF2B5EF4-FFF2-40B4-BE49-F238E27FC236}">
                <a16:creationId xmlns:a16="http://schemas.microsoft.com/office/drawing/2014/main" id="{1C225D73-258F-B3C5-6192-4EB825CD1AB3}"/>
              </a:ext>
            </a:extLst>
          </p:cNvPr>
          <p:cNvPicPr>
            <a:picLocks noChangeAspect="1"/>
          </p:cNvPicPr>
          <p:nvPr/>
        </p:nvPicPr>
        <p:blipFill>
          <a:blip r:embed="rId13"/>
          <a:stretch>
            <a:fillRect/>
          </a:stretch>
        </p:blipFill>
        <p:spPr>
          <a:xfrm rot="5400000">
            <a:off x="5297394" y="3917152"/>
            <a:ext cx="237836" cy="374242"/>
          </a:xfrm>
          <a:prstGeom prst="rect">
            <a:avLst/>
          </a:prstGeom>
        </p:spPr>
      </p:pic>
      <p:pic>
        <p:nvPicPr>
          <p:cNvPr id="54" name="Picture 53">
            <a:extLst>
              <a:ext uri="{FF2B5EF4-FFF2-40B4-BE49-F238E27FC236}">
                <a16:creationId xmlns:a16="http://schemas.microsoft.com/office/drawing/2014/main" id="{BE01241B-446A-5B47-978B-38230FEEFA78}"/>
              </a:ext>
            </a:extLst>
          </p:cNvPr>
          <p:cNvPicPr>
            <a:picLocks noChangeAspect="1"/>
          </p:cNvPicPr>
          <p:nvPr/>
        </p:nvPicPr>
        <p:blipFill>
          <a:blip r:embed="rId14"/>
          <a:stretch>
            <a:fillRect/>
          </a:stretch>
        </p:blipFill>
        <p:spPr>
          <a:xfrm rot="5400000">
            <a:off x="5907675" y="2554495"/>
            <a:ext cx="299755" cy="236490"/>
          </a:xfrm>
          <a:prstGeom prst="rect">
            <a:avLst/>
          </a:prstGeom>
        </p:spPr>
      </p:pic>
      <p:pic>
        <p:nvPicPr>
          <p:cNvPr id="55" name="Picture 54">
            <a:extLst>
              <a:ext uri="{FF2B5EF4-FFF2-40B4-BE49-F238E27FC236}">
                <a16:creationId xmlns:a16="http://schemas.microsoft.com/office/drawing/2014/main" id="{3B262902-3F4D-606B-5CED-2D07F7C4071B}"/>
              </a:ext>
            </a:extLst>
          </p:cNvPr>
          <p:cNvPicPr>
            <a:picLocks noChangeAspect="1"/>
          </p:cNvPicPr>
          <p:nvPr/>
        </p:nvPicPr>
        <p:blipFill>
          <a:blip r:embed="rId12"/>
          <a:stretch>
            <a:fillRect/>
          </a:stretch>
        </p:blipFill>
        <p:spPr>
          <a:xfrm>
            <a:off x="5055584" y="3949719"/>
            <a:ext cx="216743" cy="297617"/>
          </a:xfrm>
          <a:prstGeom prst="rect">
            <a:avLst/>
          </a:prstGeom>
        </p:spPr>
      </p:pic>
      <p:sp>
        <p:nvSpPr>
          <p:cNvPr id="56" name="Hexagon 55">
            <a:extLst>
              <a:ext uri="{FF2B5EF4-FFF2-40B4-BE49-F238E27FC236}">
                <a16:creationId xmlns:a16="http://schemas.microsoft.com/office/drawing/2014/main" id="{9F5C2C65-ED51-12DB-7F03-FEBAEB3D8D40}"/>
              </a:ext>
            </a:extLst>
          </p:cNvPr>
          <p:cNvSpPr/>
          <p:nvPr/>
        </p:nvSpPr>
        <p:spPr>
          <a:xfrm>
            <a:off x="4973109" y="3778151"/>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4" name="Graphic 63">
            <a:extLst>
              <a:ext uri="{FF2B5EF4-FFF2-40B4-BE49-F238E27FC236}">
                <a16:creationId xmlns:a16="http://schemas.microsoft.com/office/drawing/2014/main" id="{E234B3FA-A9C8-4E8C-AC47-FA386A7D70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069971" y="3031562"/>
            <a:ext cx="1145583" cy="2133929"/>
          </a:xfrm>
          <a:prstGeom prst="rect">
            <a:avLst/>
          </a:prstGeom>
        </p:spPr>
      </p:pic>
      <p:cxnSp>
        <p:nvCxnSpPr>
          <p:cNvPr id="69" name="Straight Connector 68">
            <a:extLst>
              <a:ext uri="{FF2B5EF4-FFF2-40B4-BE49-F238E27FC236}">
                <a16:creationId xmlns:a16="http://schemas.microsoft.com/office/drawing/2014/main" id="{AB23E3AF-94BB-4B49-A8F5-8B321CE10E1C}"/>
              </a:ext>
            </a:extLst>
          </p:cNvPr>
          <p:cNvCxnSpPr>
            <a:cxnSpLocks/>
          </p:cNvCxnSpPr>
          <p:nvPr/>
        </p:nvCxnSpPr>
        <p:spPr>
          <a:xfrm rot="19491567">
            <a:off x="4366248" y="406879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721AC4F-50FD-A3BA-02B3-EC0D2DFC0D62}"/>
              </a:ext>
            </a:extLst>
          </p:cNvPr>
          <p:cNvCxnSpPr>
            <a:cxnSpLocks/>
          </p:cNvCxnSpPr>
          <p:nvPr/>
        </p:nvCxnSpPr>
        <p:spPr>
          <a:xfrm rot="19491567">
            <a:off x="4403974" y="416899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A593EA2-5172-9171-9CFD-A63674F917A9}"/>
              </a:ext>
            </a:extLst>
          </p:cNvPr>
          <p:cNvCxnSpPr>
            <a:cxnSpLocks/>
          </p:cNvCxnSpPr>
          <p:nvPr/>
        </p:nvCxnSpPr>
        <p:spPr>
          <a:xfrm flipV="1">
            <a:off x="4339916" y="385849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4B720C7C-4442-CCFF-5571-D619A9E12240}"/>
              </a:ext>
            </a:extLst>
          </p:cNvPr>
          <p:cNvSpPr/>
          <p:nvPr/>
        </p:nvSpPr>
        <p:spPr>
          <a:xfrm rot="20558644">
            <a:off x="4354843" y="389026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Rectangle: Rounded Corners 75">
            <a:extLst>
              <a:ext uri="{FF2B5EF4-FFF2-40B4-BE49-F238E27FC236}">
                <a16:creationId xmlns:a16="http://schemas.microsoft.com/office/drawing/2014/main" id="{D6BE0757-92F4-FFDC-9A1C-F80E99EF1B9B}"/>
              </a:ext>
            </a:extLst>
          </p:cNvPr>
          <p:cNvSpPr/>
          <p:nvPr/>
        </p:nvSpPr>
        <p:spPr>
          <a:xfrm rot="20488534">
            <a:off x="4429517" y="386433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Rectangle: Rounded Corners 76">
            <a:extLst>
              <a:ext uri="{FF2B5EF4-FFF2-40B4-BE49-F238E27FC236}">
                <a16:creationId xmlns:a16="http://schemas.microsoft.com/office/drawing/2014/main" id="{BCECC535-04C4-476A-56C7-BEE17546AFDA}"/>
              </a:ext>
            </a:extLst>
          </p:cNvPr>
          <p:cNvSpPr/>
          <p:nvPr/>
        </p:nvSpPr>
        <p:spPr>
          <a:xfrm rot="20256072">
            <a:off x="4506859" y="384011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ectangle: Rounded Corners 78">
            <a:extLst>
              <a:ext uri="{FF2B5EF4-FFF2-40B4-BE49-F238E27FC236}">
                <a16:creationId xmlns:a16="http://schemas.microsoft.com/office/drawing/2014/main" id="{5B52254E-ADAD-2169-64DD-BA6D20368A49}"/>
              </a:ext>
            </a:extLst>
          </p:cNvPr>
          <p:cNvSpPr/>
          <p:nvPr/>
        </p:nvSpPr>
        <p:spPr>
          <a:xfrm rot="14815550">
            <a:off x="4394448" y="409715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0" name="Picture 79">
            <a:extLst>
              <a:ext uri="{FF2B5EF4-FFF2-40B4-BE49-F238E27FC236}">
                <a16:creationId xmlns:a16="http://schemas.microsoft.com/office/drawing/2014/main" id="{2B8F5515-BBC4-283C-964A-97235D17D32E}"/>
              </a:ext>
            </a:extLst>
          </p:cNvPr>
          <p:cNvPicPr>
            <a:picLocks noChangeAspect="1"/>
          </p:cNvPicPr>
          <p:nvPr/>
        </p:nvPicPr>
        <p:blipFill>
          <a:blip r:embed="rId15"/>
          <a:stretch>
            <a:fillRect/>
          </a:stretch>
        </p:blipFill>
        <p:spPr>
          <a:xfrm rot="21103847">
            <a:off x="4196124" y="3821359"/>
            <a:ext cx="100921" cy="327993"/>
          </a:xfrm>
          <a:prstGeom prst="rect">
            <a:avLst/>
          </a:prstGeom>
        </p:spPr>
      </p:pic>
      <p:pic>
        <p:nvPicPr>
          <p:cNvPr id="81" name="Picture 80">
            <a:extLst>
              <a:ext uri="{FF2B5EF4-FFF2-40B4-BE49-F238E27FC236}">
                <a16:creationId xmlns:a16="http://schemas.microsoft.com/office/drawing/2014/main" id="{62237706-7C50-E840-88B0-4C2FA0E59F0C}"/>
              </a:ext>
            </a:extLst>
          </p:cNvPr>
          <p:cNvPicPr>
            <a:picLocks noChangeAspect="1"/>
          </p:cNvPicPr>
          <p:nvPr/>
        </p:nvPicPr>
        <p:blipFill>
          <a:blip r:embed="rId15"/>
          <a:stretch>
            <a:fillRect/>
          </a:stretch>
        </p:blipFill>
        <p:spPr>
          <a:xfrm rot="9563503">
            <a:off x="4607882" y="3695849"/>
            <a:ext cx="96095" cy="312307"/>
          </a:xfrm>
          <a:prstGeom prst="rect">
            <a:avLst/>
          </a:prstGeom>
        </p:spPr>
      </p:pic>
      <p:pic>
        <p:nvPicPr>
          <p:cNvPr id="82" name="Picture 81">
            <a:extLst>
              <a:ext uri="{FF2B5EF4-FFF2-40B4-BE49-F238E27FC236}">
                <a16:creationId xmlns:a16="http://schemas.microsoft.com/office/drawing/2014/main" id="{BDA31020-1184-58F0-35F3-E662B14C8F1A}"/>
              </a:ext>
            </a:extLst>
          </p:cNvPr>
          <p:cNvPicPr>
            <a:picLocks noChangeAspect="1"/>
          </p:cNvPicPr>
          <p:nvPr/>
        </p:nvPicPr>
        <p:blipFill>
          <a:blip r:embed="rId14"/>
          <a:stretch>
            <a:fillRect/>
          </a:stretch>
        </p:blipFill>
        <p:spPr>
          <a:xfrm rot="18508410">
            <a:off x="3880364" y="3715379"/>
            <a:ext cx="303356" cy="239331"/>
          </a:xfrm>
          <a:prstGeom prst="rect">
            <a:avLst/>
          </a:prstGeom>
        </p:spPr>
      </p:pic>
      <p:cxnSp>
        <p:nvCxnSpPr>
          <p:cNvPr id="85" name="Connector: Elbow 84">
            <a:extLst>
              <a:ext uri="{FF2B5EF4-FFF2-40B4-BE49-F238E27FC236}">
                <a16:creationId xmlns:a16="http://schemas.microsoft.com/office/drawing/2014/main" id="{3494B2AA-1197-4B71-CF22-64BA6063D8DC}"/>
              </a:ext>
            </a:extLst>
          </p:cNvPr>
          <p:cNvCxnSpPr>
            <a:cxnSpLocks/>
          </p:cNvCxnSpPr>
          <p:nvPr/>
        </p:nvCxnSpPr>
        <p:spPr>
          <a:xfrm rot="10800000" flipV="1">
            <a:off x="3946231" y="2691760"/>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AC907484-EABD-D7E2-7682-A5FAADE90FF9}"/>
              </a:ext>
            </a:extLst>
          </p:cNvPr>
          <p:cNvPicPr>
            <a:picLocks noChangeAspect="1"/>
          </p:cNvPicPr>
          <p:nvPr/>
        </p:nvPicPr>
        <p:blipFill>
          <a:blip r:embed="rId16"/>
          <a:stretch>
            <a:fillRect/>
          </a:stretch>
        </p:blipFill>
        <p:spPr>
          <a:xfrm>
            <a:off x="6319914" y="2168498"/>
            <a:ext cx="1397797" cy="671343"/>
          </a:xfrm>
          <a:prstGeom prst="rect">
            <a:avLst/>
          </a:prstGeom>
        </p:spPr>
      </p:pic>
      <p:pic>
        <p:nvPicPr>
          <p:cNvPr id="101" name="Picture 100" descr="A close-up of a screen&#10;&#10;Description automatically generated">
            <a:extLst>
              <a:ext uri="{FF2B5EF4-FFF2-40B4-BE49-F238E27FC236}">
                <a16:creationId xmlns:a16="http://schemas.microsoft.com/office/drawing/2014/main" id="{12913A2D-7E29-84F1-2A5D-3774213F900A}"/>
              </a:ext>
            </a:extLst>
          </p:cNvPr>
          <p:cNvPicPr>
            <a:picLocks noChangeAspect="1"/>
          </p:cNvPicPr>
          <p:nvPr/>
        </p:nvPicPr>
        <p:blipFill rotWithShape="1">
          <a:blip r:embed="rId17"/>
          <a:srcRect t="6323"/>
          <a:stretch/>
        </p:blipFill>
        <p:spPr>
          <a:xfrm>
            <a:off x="710184" y="4618404"/>
            <a:ext cx="1370449" cy="962848"/>
          </a:xfrm>
          <a:prstGeom prst="rect">
            <a:avLst/>
          </a:prstGeom>
        </p:spPr>
      </p:pic>
      <p:pic>
        <p:nvPicPr>
          <p:cNvPr id="102" name="Content Placeholder 2" descr="A close-up of a graph&#10;&#10;Description automatically generated">
            <a:extLst>
              <a:ext uri="{FF2B5EF4-FFF2-40B4-BE49-F238E27FC236}">
                <a16:creationId xmlns:a16="http://schemas.microsoft.com/office/drawing/2014/main" id="{2749BFEC-1295-B58B-0214-FD09A8A0F719}"/>
              </a:ext>
            </a:extLst>
          </p:cNvPr>
          <p:cNvPicPr>
            <a:picLocks noChangeAspect="1"/>
          </p:cNvPicPr>
          <p:nvPr/>
        </p:nvPicPr>
        <p:blipFill rotWithShape="1">
          <a:blip r:embed="rId18"/>
          <a:srcRect t="6323" r="17551"/>
          <a:stretch/>
        </p:blipFill>
        <p:spPr>
          <a:xfrm>
            <a:off x="728851" y="4618404"/>
            <a:ext cx="1129926" cy="962848"/>
          </a:xfrm>
          <a:prstGeom prst="rect">
            <a:avLst/>
          </a:prstGeom>
        </p:spPr>
      </p:pic>
      <p:pic>
        <p:nvPicPr>
          <p:cNvPr id="103" name="Picture 102" descr="A close-up of a graph&#10;&#10;Description automatically generated">
            <a:extLst>
              <a:ext uri="{FF2B5EF4-FFF2-40B4-BE49-F238E27FC236}">
                <a16:creationId xmlns:a16="http://schemas.microsoft.com/office/drawing/2014/main" id="{27B5B12D-9EEC-56A2-C1BA-FE88349878B5}"/>
              </a:ext>
            </a:extLst>
          </p:cNvPr>
          <p:cNvPicPr>
            <a:picLocks noChangeAspect="1"/>
          </p:cNvPicPr>
          <p:nvPr/>
        </p:nvPicPr>
        <p:blipFill rotWithShape="1">
          <a:blip r:embed="rId19"/>
          <a:srcRect t="6323" r="17551"/>
          <a:stretch/>
        </p:blipFill>
        <p:spPr>
          <a:xfrm>
            <a:off x="728851" y="4618404"/>
            <a:ext cx="1129926" cy="962848"/>
          </a:xfrm>
          <a:prstGeom prst="rect">
            <a:avLst/>
          </a:prstGeom>
        </p:spPr>
      </p:pic>
      <p:pic>
        <p:nvPicPr>
          <p:cNvPr id="104" name="Picture 103" descr="A circular pattern with a gold border&#10;&#10;Description automatically generated">
            <a:extLst>
              <a:ext uri="{FF2B5EF4-FFF2-40B4-BE49-F238E27FC236}">
                <a16:creationId xmlns:a16="http://schemas.microsoft.com/office/drawing/2014/main" id="{0B5490F5-B7AE-429B-75E7-9E5D4BCB0B83}"/>
              </a:ext>
            </a:extLst>
          </p:cNvPr>
          <p:cNvPicPr>
            <a:picLocks noChangeAspect="1"/>
          </p:cNvPicPr>
          <p:nvPr/>
        </p:nvPicPr>
        <p:blipFill>
          <a:blip r:embed="rId20"/>
          <a:stretch>
            <a:fillRect/>
          </a:stretch>
        </p:blipFill>
        <p:spPr>
          <a:xfrm>
            <a:off x="1000952" y="4628581"/>
            <a:ext cx="145470" cy="145470"/>
          </a:xfrm>
          <a:prstGeom prst="rect">
            <a:avLst/>
          </a:prstGeom>
        </p:spPr>
      </p:pic>
      <p:pic>
        <p:nvPicPr>
          <p:cNvPr id="105" name="Picture 104">
            <a:extLst>
              <a:ext uri="{FF2B5EF4-FFF2-40B4-BE49-F238E27FC236}">
                <a16:creationId xmlns:a16="http://schemas.microsoft.com/office/drawing/2014/main" id="{B77F9397-0D94-B8B9-FB7E-22A9D3F1A990}"/>
              </a:ext>
            </a:extLst>
          </p:cNvPr>
          <p:cNvPicPr>
            <a:picLocks noChangeAspect="1"/>
          </p:cNvPicPr>
          <p:nvPr/>
        </p:nvPicPr>
        <p:blipFill>
          <a:blip r:embed="rId21"/>
          <a:stretch>
            <a:fillRect/>
          </a:stretch>
        </p:blipFill>
        <p:spPr>
          <a:xfrm>
            <a:off x="1281679" y="4627881"/>
            <a:ext cx="145470" cy="146170"/>
          </a:xfrm>
          <a:prstGeom prst="rect">
            <a:avLst/>
          </a:prstGeom>
        </p:spPr>
      </p:pic>
      <p:pic>
        <p:nvPicPr>
          <p:cNvPr id="106" name="Picture 105" descr="A diagram of a map&#10;&#10;Description automatically generated">
            <a:extLst>
              <a:ext uri="{FF2B5EF4-FFF2-40B4-BE49-F238E27FC236}">
                <a16:creationId xmlns:a16="http://schemas.microsoft.com/office/drawing/2014/main" id="{81019EC8-F331-A6BB-55C1-783B42D1EA81}"/>
              </a:ext>
            </a:extLst>
          </p:cNvPr>
          <p:cNvPicPr>
            <a:picLocks noChangeAspect="1"/>
          </p:cNvPicPr>
          <p:nvPr/>
        </p:nvPicPr>
        <p:blipFill rotWithShape="1">
          <a:blip r:embed="rId22"/>
          <a:srcRect l="13787" t="7524" r="8135" b="10126"/>
          <a:stretch/>
        </p:blipFill>
        <p:spPr>
          <a:xfrm>
            <a:off x="2406482" y="4618404"/>
            <a:ext cx="1136259" cy="907386"/>
          </a:xfrm>
          <a:prstGeom prst="rect">
            <a:avLst/>
          </a:prstGeom>
        </p:spPr>
      </p:pic>
      <p:pic>
        <p:nvPicPr>
          <p:cNvPr id="107" name="Content Placeholder 23" descr="A graph showing a line&#10;&#10;Description automatically generated">
            <a:extLst>
              <a:ext uri="{FF2B5EF4-FFF2-40B4-BE49-F238E27FC236}">
                <a16:creationId xmlns:a16="http://schemas.microsoft.com/office/drawing/2014/main" id="{160CFF6B-A900-1A9A-C762-5BD86009ADF3}"/>
              </a:ext>
            </a:extLst>
          </p:cNvPr>
          <p:cNvPicPr>
            <a:picLocks noChangeAspect="1"/>
          </p:cNvPicPr>
          <p:nvPr/>
        </p:nvPicPr>
        <p:blipFill>
          <a:blip r:embed="rId23"/>
          <a:stretch>
            <a:fillRect/>
          </a:stretch>
        </p:blipFill>
        <p:spPr>
          <a:xfrm>
            <a:off x="2437113" y="5708634"/>
            <a:ext cx="1117761" cy="886421"/>
          </a:xfrm>
          <a:prstGeom prst="rect">
            <a:avLst/>
          </a:prstGeom>
        </p:spPr>
      </p:pic>
      <p:graphicFrame>
        <p:nvGraphicFramePr>
          <p:cNvPr id="108" name="Table 107">
            <a:extLst>
              <a:ext uri="{FF2B5EF4-FFF2-40B4-BE49-F238E27FC236}">
                <a16:creationId xmlns:a16="http://schemas.microsoft.com/office/drawing/2014/main" id="{3057699B-0FE3-A727-B447-EA8A59FBCE1D}"/>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109" name="Rectangle 108">
            <a:extLst>
              <a:ext uri="{FF2B5EF4-FFF2-40B4-BE49-F238E27FC236}">
                <a16:creationId xmlns:a16="http://schemas.microsoft.com/office/drawing/2014/main" id="{1A9AB1ED-9A5D-17A5-08C2-3118BE440748}"/>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0" name="Picture 109">
            <a:extLst>
              <a:ext uri="{FF2B5EF4-FFF2-40B4-BE49-F238E27FC236}">
                <a16:creationId xmlns:a16="http://schemas.microsoft.com/office/drawing/2014/main" id="{AC5A3924-CBB7-9B44-3900-4AC99D4EAED2}"/>
              </a:ext>
            </a:extLst>
          </p:cNvPr>
          <p:cNvPicPr>
            <a:picLocks noChangeAspect="1"/>
          </p:cNvPicPr>
          <p:nvPr/>
        </p:nvPicPr>
        <p:blipFill>
          <a:blip r:embed="rId24"/>
          <a:stretch>
            <a:fillRect/>
          </a:stretch>
        </p:blipFill>
        <p:spPr>
          <a:xfrm>
            <a:off x="8087042" y="246825"/>
            <a:ext cx="3789069" cy="2142176"/>
          </a:xfrm>
          <a:prstGeom prst="rect">
            <a:avLst/>
          </a:prstGeom>
        </p:spPr>
      </p:pic>
      <p:sp>
        <p:nvSpPr>
          <p:cNvPr id="111" name="Rectangle 110">
            <a:extLst>
              <a:ext uri="{FF2B5EF4-FFF2-40B4-BE49-F238E27FC236}">
                <a16:creationId xmlns:a16="http://schemas.microsoft.com/office/drawing/2014/main" id="{B68E91CE-5957-F533-02A5-A789E642C47E}"/>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B9E3C987-6F80-1B51-BB50-D508CF8B8D06}"/>
              </a:ext>
            </a:extLst>
          </p:cNvPr>
          <p:cNvSpPr/>
          <p:nvPr/>
        </p:nvSpPr>
        <p:spPr>
          <a:xfrm>
            <a:off x="7940658" y="104170"/>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E73982D-957D-8054-1ED7-AC89D2AEAF6F}"/>
              </a:ext>
            </a:extLst>
          </p:cNvPr>
          <p:cNvSpPr/>
          <p:nvPr/>
        </p:nvSpPr>
        <p:spPr>
          <a:xfrm rot="5400000">
            <a:off x="11571424" y="132936"/>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346A2C7B-B0EB-DFF6-A641-D8213690F0C1}"/>
              </a:ext>
            </a:extLst>
          </p:cNvPr>
          <p:cNvSpPr/>
          <p:nvPr/>
        </p:nvSpPr>
        <p:spPr>
          <a:xfrm rot="16200000">
            <a:off x="7922231" y="1989869"/>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1CA2D48-651D-DA55-1B3F-0D75DBB2147D}"/>
              </a:ext>
            </a:extLst>
          </p:cNvPr>
          <p:cNvSpPr/>
          <p:nvPr/>
        </p:nvSpPr>
        <p:spPr>
          <a:xfrm rot="10800000">
            <a:off x="11552997" y="2014315"/>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262762"/>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descr="A computer with a blank screen&#10;&#10;Description automatically generated">
            <a:extLst>
              <a:ext uri="{FF2B5EF4-FFF2-40B4-BE49-F238E27FC236}">
                <a16:creationId xmlns:a16="http://schemas.microsoft.com/office/drawing/2014/main" id="{D6A7AC7A-C78F-350E-7770-79FF5010CFF6}"/>
              </a:ext>
            </a:extLst>
          </p:cNvPr>
          <p:cNvPicPr>
            <a:picLocks noChangeAspect="1"/>
          </p:cNvPicPr>
          <p:nvPr/>
        </p:nvPicPr>
        <p:blipFill>
          <a:blip r:embed="rId3"/>
          <a:stretch>
            <a:fillRect/>
          </a:stretch>
        </p:blipFill>
        <p:spPr>
          <a:xfrm>
            <a:off x="5930842" y="1948712"/>
            <a:ext cx="2200040" cy="1453419"/>
          </a:xfrm>
          <a:prstGeom prst="rect">
            <a:avLst/>
          </a:prstGeom>
        </p:spPr>
      </p:pic>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sp>
        <p:nvSpPr>
          <p:cNvPr id="10" name="Freeform: Shape 9">
            <a:extLst>
              <a:ext uri="{FF2B5EF4-FFF2-40B4-BE49-F238E27FC236}">
                <a16:creationId xmlns:a16="http://schemas.microsoft.com/office/drawing/2014/main" id="{B9E3C987-6F80-1B51-BB50-D508CF8B8D06}"/>
              </a:ext>
            </a:extLst>
          </p:cNvPr>
          <p:cNvSpPr/>
          <p:nvPr/>
        </p:nvSpPr>
        <p:spPr>
          <a:xfrm>
            <a:off x="7950186" y="4394202"/>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E73982D-957D-8054-1ED7-AC89D2AEAF6F}"/>
              </a:ext>
            </a:extLst>
          </p:cNvPr>
          <p:cNvSpPr/>
          <p:nvPr/>
        </p:nvSpPr>
        <p:spPr>
          <a:xfrm rot="5400000">
            <a:off x="11580952" y="4422968"/>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346A2C7B-B0EB-DFF6-A641-D8213690F0C1}"/>
              </a:ext>
            </a:extLst>
          </p:cNvPr>
          <p:cNvSpPr/>
          <p:nvPr/>
        </p:nvSpPr>
        <p:spPr>
          <a:xfrm rot="16200000">
            <a:off x="7931759" y="6279901"/>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1CA2D48-651D-DA55-1B3F-0D75DBB2147D}"/>
              </a:ext>
            </a:extLst>
          </p:cNvPr>
          <p:cNvSpPr/>
          <p:nvPr/>
        </p:nvSpPr>
        <p:spPr>
          <a:xfrm rot="10800000">
            <a:off x="11562525" y="6304347"/>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8" name="Graphic 17">
            <a:extLst>
              <a:ext uri="{FF2B5EF4-FFF2-40B4-BE49-F238E27FC236}">
                <a16:creationId xmlns:a16="http://schemas.microsoft.com/office/drawing/2014/main" id="{14A9353F-F34E-B41E-F228-6E16EEB865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9257" y="3048846"/>
            <a:ext cx="1145583" cy="2133929"/>
          </a:xfrm>
          <a:prstGeom prst="rect">
            <a:avLst/>
          </a:prstGeom>
        </p:spPr>
      </p:pic>
      <p:pic>
        <p:nvPicPr>
          <p:cNvPr id="19" name="Picture 18" descr="A black and white drawing of a head&#10;&#10;Description automatically generated">
            <a:extLst>
              <a:ext uri="{FF2B5EF4-FFF2-40B4-BE49-F238E27FC236}">
                <a16:creationId xmlns:a16="http://schemas.microsoft.com/office/drawing/2014/main" id="{E6C80CCE-F6C9-E4D5-4DE8-A11C0FA43CD6}"/>
              </a:ext>
            </a:extLst>
          </p:cNvPr>
          <p:cNvPicPr>
            <a:picLocks noChangeAspect="1"/>
          </p:cNvPicPr>
          <p:nvPr/>
        </p:nvPicPr>
        <p:blipFill>
          <a:blip r:embed="rId10"/>
          <a:stretch>
            <a:fillRect/>
          </a:stretch>
        </p:blipFill>
        <p:spPr>
          <a:xfrm>
            <a:off x="5113725" y="3367276"/>
            <a:ext cx="1190558" cy="1367874"/>
          </a:xfrm>
          <a:prstGeom prst="rect">
            <a:avLst/>
          </a:prstGeom>
        </p:spPr>
      </p:pic>
      <p:sp>
        <p:nvSpPr>
          <p:cNvPr id="20" name="Hexagon 19">
            <a:extLst>
              <a:ext uri="{FF2B5EF4-FFF2-40B4-BE49-F238E27FC236}">
                <a16:creationId xmlns:a16="http://schemas.microsoft.com/office/drawing/2014/main" id="{C83D960F-F746-FC03-5910-0D9541957D80}"/>
              </a:ext>
            </a:extLst>
          </p:cNvPr>
          <p:cNvSpPr/>
          <p:nvPr/>
        </p:nvSpPr>
        <p:spPr>
          <a:xfrm>
            <a:off x="4971918" y="3778152"/>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364284AF-C76D-0CB5-AC30-CD03884D0A1E}"/>
              </a:ext>
            </a:extLst>
          </p:cNvPr>
          <p:cNvPicPr>
            <a:picLocks noChangeAspect="1"/>
          </p:cNvPicPr>
          <p:nvPr/>
        </p:nvPicPr>
        <p:blipFill>
          <a:blip r:embed="rId11"/>
          <a:stretch>
            <a:fillRect/>
          </a:stretch>
        </p:blipFill>
        <p:spPr>
          <a:xfrm>
            <a:off x="5255307" y="2851936"/>
            <a:ext cx="706587" cy="336144"/>
          </a:xfrm>
          <a:prstGeom prst="rect">
            <a:avLst/>
          </a:prstGeom>
        </p:spPr>
      </p:pic>
      <p:pic>
        <p:nvPicPr>
          <p:cNvPr id="22" name="Picture 21">
            <a:extLst>
              <a:ext uri="{FF2B5EF4-FFF2-40B4-BE49-F238E27FC236}">
                <a16:creationId xmlns:a16="http://schemas.microsoft.com/office/drawing/2014/main" id="{22D356B6-83A3-9D95-0F84-965E414625C2}"/>
              </a:ext>
            </a:extLst>
          </p:cNvPr>
          <p:cNvPicPr>
            <a:picLocks noChangeAspect="1"/>
          </p:cNvPicPr>
          <p:nvPr/>
        </p:nvPicPr>
        <p:blipFill>
          <a:blip r:embed="rId12"/>
          <a:stretch>
            <a:fillRect/>
          </a:stretch>
        </p:blipFill>
        <p:spPr>
          <a:xfrm>
            <a:off x="5458265" y="2900376"/>
            <a:ext cx="157218" cy="215881"/>
          </a:xfrm>
          <a:prstGeom prst="rect">
            <a:avLst/>
          </a:prstGeom>
        </p:spPr>
      </p:pic>
      <p:cxnSp>
        <p:nvCxnSpPr>
          <p:cNvPr id="24" name="Connector: Elbow 23">
            <a:extLst>
              <a:ext uri="{FF2B5EF4-FFF2-40B4-BE49-F238E27FC236}">
                <a16:creationId xmlns:a16="http://schemas.microsoft.com/office/drawing/2014/main" id="{72D7495A-C1A2-9983-4A3E-3D8766AE225C}"/>
              </a:ext>
            </a:extLst>
          </p:cNvPr>
          <p:cNvCxnSpPr>
            <a:cxnSpLocks/>
            <a:stCxn id="30" idx="3"/>
            <a:endCxn id="21" idx="1"/>
          </p:cNvCxnSpPr>
          <p:nvPr/>
        </p:nvCxnSpPr>
        <p:spPr>
          <a:xfrm rot="10800000" flipH="1">
            <a:off x="4973109" y="302000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black triangle with a cross&#10;&#10;Description automatically generated">
            <a:extLst>
              <a:ext uri="{FF2B5EF4-FFF2-40B4-BE49-F238E27FC236}">
                <a16:creationId xmlns:a16="http://schemas.microsoft.com/office/drawing/2014/main" id="{66CB3131-7B32-6C26-8DC4-8F3F97A7D8D2}"/>
              </a:ext>
            </a:extLst>
          </p:cNvPr>
          <p:cNvPicPr>
            <a:picLocks noChangeAspect="1"/>
          </p:cNvPicPr>
          <p:nvPr/>
        </p:nvPicPr>
        <p:blipFill>
          <a:blip r:embed="rId13"/>
          <a:stretch>
            <a:fillRect/>
          </a:stretch>
        </p:blipFill>
        <p:spPr>
          <a:xfrm rot="5400000">
            <a:off x="5297394" y="3917152"/>
            <a:ext cx="237836" cy="374242"/>
          </a:xfrm>
          <a:prstGeom prst="rect">
            <a:avLst/>
          </a:prstGeom>
        </p:spPr>
      </p:pic>
      <p:pic>
        <p:nvPicPr>
          <p:cNvPr id="28" name="Picture 27">
            <a:extLst>
              <a:ext uri="{FF2B5EF4-FFF2-40B4-BE49-F238E27FC236}">
                <a16:creationId xmlns:a16="http://schemas.microsoft.com/office/drawing/2014/main" id="{11C63B1F-1405-B627-A95D-FD7E91624151}"/>
              </a:ext>
            </a:extLst>
          </p:cNvPr>
          <p:cNvPicPr>
            <a:picLocks noChangeAspect="1"/>
          </p:cNvPicPr>
          <p:nvPr/>
        </p:nvPicPr>
        <p:blipFill>
          <a:blip r:embed="rId14"/>
          <a:stretch>
            <a:fillRect/>
          </a:stretch>
        </p:blipFill>
        <p:spPr>
          <a:xfrm rot="5400000">
            <a:off x="5907675" y="2554495"/>
            <a:ext cx="299755" cy="236490"/>
          </a:xfrm>
          <a:prstGeom prst="rect">
            <a:avLst/>
          </a:prstGeom>
        </p:spPr>
      </p:pic>
      <p:pic>
        <p:nvPicPr>
          <p:cNvPr id="29" name="Picture 28">
            <a:extLst>
              <a:ext uri="{FF2B5EF4-FFF2-40B4-BE49-F238E27FC236}">
                <a16:creationId xmlns:a16="http://schemas.microsoft.com/office/drawing/2014/main" id="{A3702EF2-CB35-D7DF-0037-6ED5CB2DD24B}"/>
              </a:ext>
            </a:extLst>
          </p:cNvPr>
          <p:cNvPicPr>
            <a:picLocks noChangeAspect="1"/>
          </p:cNvPicPr>
          <p:nvPr/>
        </p:nvPicPr>
        <p:blipFill>
          <a:blip r:embed="rId12"/>
          <a:stretch>
            <a:fillRect/>
          </a:stretch>
        </p:blipFill>
        <p:spPr>
          <a:xfrm>
            <a:off x="5055584" y="3949719"/>
            <a:ext cx="216743" cy="297617"/>
          </a:xfrm>
          <a:prstGeom prst="rect">
            <a:avLst/>
          </a:prstGeom>
        </p:spPr>
      </p:pic>
      <p:sp>
        <p:nvSpPr>
          <p:cNvPr id="30" name="Hexagon 29">
            <a:extLst>
              <a:ext uri="{FF2B5EF4-FFF2-40B4-BE49-F238E27FC236}">
                <a16:creationId xmlns:a16="http://schemas.microsoft.com/office/drawing/2014/main" id="{6B07A02B-3DE8-5A55-420D-995CE5F3F559}"/>
              </a:ext>
            </a:extLst>
          </p:cNvPr>
          <p:cNvSpPr/>
          <p:nvPr/>
        </p:nvSpPr>
        <p:spPr>
          <a:xfrm>
            <a:off x="4973109" y="3778151"/>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1" name="Graphic 40">
            <a:extLst>
              <a:ext uri="{FF2B5EF4-FFF2-40B4-BE49-F238E27FC236}">
                <a16:creationId xmlns:a16="http://schemas.microsoft.com/office/drawing/2014/main" id="{BB724016-72B7-C1B4-FBB9-FA0A434E7B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069971" y="3031562"/>
            <a:ext cx="1145583" cy="2133929"/>
          </a:xfrm>
          <a:prstGeom prst="rect">
            <a:avLst/>
          </a:prstGeom>
        </p:spPr>
      </p:pic>
      <p:cxnSp>
        <p:nvCxnSpPr>
          <p:cNvPr id="42" name="Straight Connector 41">
            <a:extLst>
              <a:ext uri="{FF2B5EF4-FFF2-40B4-BE49-F238E27FC236}">
                <a16:creationId xmlns:a16="http://schemas.microsoft.com/office/drawing/2014/main" id="{F443A7CD-C338-6C3A-7506-BB390CDDCCD2}"/>
              </a:ext>
            </a:extLst>
          </p:cNvPr>
          <p:cNvCxnSpPr>
            <a:cxnSpLocks/>
          </p:cNvCxnSpPr>
          <p:nvPr/>
        </p:nvCxnSpPr>
        <p:spPr>
          <a:xfrm rot="19491567">
            <a:off x="4366248" y="406879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1EBF616-9402-AF2B-849F-D10584F29E2E}"/>
              </a:ext>
            </a:extLst>
          </p:cNvPr>
          <p:cNvCxnSpPr>
            <a:cxnSpLocks/>
          </p:cNvCxnSpPr>
          <p:nvPr/>
        </p:nvCxnSpPr>
        <p:spPr>
          <a:xfrm rot="19491567">
            <a:off x="4403974" y="416899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1B9537-30AD-6B34-83DD-23AA026DD056}"/>
              </a:ext>
            </a:extLst>
          </p:cNvPr>
          <p:cNvCxnSpPr>
            <a:cxnSpLocks/>
          </p:cNvCxnSpPr>
          <p:nvPr/>
        </p:nvCxnSpPr>
        <p:spPr>
          <a:xfrm flipV="1">
            <a:off x="4339916" y="385849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2A97E95-6255-CFB5-5C89-364BF2166C8D}"/>
              </a:ext>
            </a:extLst>
          </p:cNvPr>
          <p:cNvSpPr/>
          <p:nvPr/>
        </p:nvSpPr>
        <p:spPr>
          <a:xfrm rot="20558644">
            <a:off x="4354843" y="389026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B5EDEC9D-0F2B-0308-3E1E-2E50D59EA5B3}"/>
              </a:ext>
            </a:extLst>
          </p:cNvPr>
          <p:cNvSpPr/>
          <p:nvPr/>
        </p:nvSpPr>
        <p:spPr>
          <a:xfrm rot="20488534">
            <a:off x="4429517" y="386433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8387D9D8-E5E9-2AB1-361A-8D4673701DAA}"/>
              </a:ext>
            </a:extLst>
          </p:cNvPr>
          <p:cNvSpPr/>
          <p:nvPr/>
        </p:nvSpPr>
        <p:spPr>
          <a:xfrm rot="20256072">
            <a:off x="4506859" y="384011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2516D808-A8E0-A64F-89CD-1A88626CB330}"/>
              </a:ext>
            </a:extLst>
          </p:cNvPr>
          <p:cNvSpPr/>
          <p:nvPr/>
        </p:nvSpPr>
        <p:spPr>
          <a:xfrm rot="14815550">
            <a:off x="4394448" y="409715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C0240ABE-74E2-D898-DAC9-6DC2F34C7FEE}"/>
              </a:ext>
            </a:extLst>
          </p:cNvPr>
          <p:cNvPicPr>
            <a:picLocks noChangeAspect="1"/>
          </p:cNvPicPr>
          <p:nvPr/>
        </p:nvPicPr>
        <p:blipFill>
          <a:blip r:embed="rId15"/>
          <a:stretch>
            <a:fillRect/>
          </a:stretch>
        </p:blipFill>
        <p:spPr>
          <a:xfrm rot="21103847">
            <a:off x="4196124" y="3821359"/>
            <a:ext cx="100921" cy="327993"/>
          </a:xfrm>
          <a:prstGeom prst="rect">
            <a:avLst/>
          </a:prstGeom>
        </p:spPr>
      </p:pic>
      <p:pic>
        <p:nvPicPr>
          <p:cNvPr id="54" name="Picture 53">
            <a:extLst>
              <a:ext uri="{FF2B5EF4-FFF2-40B4-BE49-F238E27FC236}">
                <a16:creationId xmlns:a16="http://schemas.microsoft.com/office/drawing/2014/main" id="{99FCE9C5-4B11-30D7-2DC0-4DFDBD3781E1}"/>
              </a:ext>
            </a:extLst>
          </p:cNvPr>
          <p:cNvPicPr>
            <a:picLocks noChangeAspect="1"/>
          </p:cNvPicPr>
          <p:nvPr/>
        </p:nvPicPr>
        <p:blipFill>
          <a:blip r:embed="rId15"/>
          <a:stretch>
            <a:fillRect/>
          </a:stretch>
        </p:blipFill>
        <p:spPr>
          <a:xfrm rot="9563503">
            <a:off x="4607882" y="3695849"/>
            <a:ext cx="96095" cy="312307"/>
          </a:xfrm>
          <a:prstGeom prst="rect">
            <a:avLst/>
          </a:prstGeom>
        </p:spPr>
      </p:pic>
      <p:pic>
        <p:nvPicPr>
          <p:cNvPr id="55" name="Picture 54">
            <a:extLst>
              <a:ext uri="{FF2B5EF4-FFF2-40B4-BE49-F238E27FC236}">
                <a16:creationId xmlns:a16="http://schemas.microsoft.com/office/drawing/2014/main" id="{F5AC2D74-9334-4651-4BB8-B962C376E2C5}"/>
              </a:ext>
            </a:extLst>
          </p:cNvPr>
          <p:cNvPicPr>
            <a:picLocks noChangeAspect="1"/>
          </p:cNvPicPr>
          <p:nvPr/>
        </p:nvPicPr>
        <p:blipFill>
          <a:blip r:embed="rId14"/>
          <a:stretch>
            <a:fillRect/>
          </a:stretch>
        </p:blipFill>
        <p:spPr>
          <a:xfrm rot="18508410">
            <a:off x="3880364" y="3715379"/>
            <a:ext cx="303356" cy="239331"/>
          </a:xfrm>
          <a:prstGeom prst="rect">
            <a:avLst/>
          </a:prstGeom>
        </p:spPr>
      </p:pic>
      <p:cxnSp>
        <p:nvCxnSpPr>
          <p:cNvPr id="56" name="Connector: Elbow 55">
            <a:extLst>
              <a:ext uri="{FF2B5EF4-FFF2-40B4-BE49-F238E27FC236}">
                <a16:creationId xmlns:a16="http://schemas.microsoft.com/office/drawing/2014/main" id="{0E3A1F87-A7B1-5AF3-8B5B-D145A8E4569F}"/>
              </a:ext>
            </a:extLst>
          </p:cNvPr>
          <p:cNvCxnSpPr>
            <a:cxnSpLocks/>
          </p:cNvCxnSpPr>
          <p:nvPr/>
        </p:nvCxnSpPr>
        <p:spPr>
          <a:xfrm rot="10800000" flipV="1">
            <a:off x="3946231" y="2691760"/>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7C35E76-AF1C-E69F-93BD-A36E3C3153B3}"/>
              </a:ext>
            </a:extLst>
          </p:cNvPr>
          <p:cNvPicPr>
            <a:picLocks noChangeAspect="1"/>
          </p:cNvPicPr>
          <p:nvPr/>
        </p:nvPicPr>
        <p:blipFill>
          <a:blip r:embed="rId16"/>
          <a:stretch>
            <a:fillRect/>
          </a:stretch>
        </p:blipFill>
        <p:spPr>
          <a:xfrm>
            <a:off x="6319914" y="2168498"/>
            <a:ext cx="1397797" cy="671343"/>
          </a:xfrm>
          <a:prstGeom prst="rect">
            <a:avLst/>
          </a:prstGeom>
        </p:spPr>
      </p:pic>
      <p:pic>
        <p:nvPicPr>
          <p:cNvPr id="61" name="Picture 60" descr="A close-up of a screen&#10;&#10;Description automatically generated">
            <a:extLst>
              <a:ext uri="{FF2B5EF4-FFF2-40B4-BE49-F238E27FC236}">
                <a16:creationId xmlns:a16="http://schemas.microsoft.com/office/drawing/2014/main" id="{E2A45D80-0649-EEC6-4A84-795BE5DFDB05}"/>
              </a:ext>
            </a:extLst>
          </p:cNvPr>
          <p:cNvPicPr>
            <a:picLocks noChangeAspect="1"/>
          </p:cNvPicPr>
          <p:nvPr/>
        </p:nvPicPr>
        <p:blipFill rotWithShape="1">
          <a:blip r:embed="rId17"/>
          <a:srcRect t="6323"/>
          <a:stretch/>
        </p:blipFill>
        <p:spPr>
          <a:xfrm>
            <a:off x="710184" y="4618404"/>
            <a:ext cx="1370449" cy="962848"/>
          </a:xfrm>
          <a:prstGeom prst="rect">
            <a:avLst/>
          </a:prstGeom>
        </p:spPr>
      </p:pic>
      <p:pic>
        <p:nvPicPr>
          <p:cNvPr id="62" name="Content Placeholder 2" descr="A close-up of a graph&#10;&#10;Description automatically generated">
            <a:extLst>
              <a:ext uri="{FF2B5EF4-FFF2-40B4-BE49-F238E27FC236}">
                <a16:creationId xmlns:a16="http://schemas.microsoft.com/office/drawing/2014/main" id="{DB036DD9-C25B-00CD-894F-8B8F9EEDFC5B}"/>
              </a:ext>
            </a:extLst>
          </p:cNvPr>
          <p:cNvPicPr>
            <a:picLocks noChangeAspect="1"/>
          </p:cNvPicPr>
          <p:nvPr/>
        </p:nvPicPr>
        <p:blipFill rotWithShape="1">
          <a:blip r:embed="rId18"/>
          <a:srcRect t="6323" r="17551"/>
          <a:stretch/>
        </p:blipFill>
        <p:spPr>
          <a:xfrm>
            <a:off x="728851" y="4618404"/>
            <a:ext cx="1129926" cy="962848"/>
          </a:xfrm>
          <a:prstGeom prst="rect">
            <a:avLst/>
          </a:prstGeom>
        </p:spPr>
      </p:pic>
      <p:pic>
        <p:nvPicPr>
          <p:cNvPr id="63" name="Picture 62" descr="A close-up of a graph&#10;&#10;Description automatically generated">
            <a:extLst>
              <a:ext uri="{FF2B5EF4-FFF2-40B4-BE49-F238E27FC236}">
                <a16:creationId xmlns:a16="http://schemas.microsoft.com/office/drawing/2014/main" id="{A2D33383-45A7-7BCF-D762-2FCCFD10C996}"/>
              </a:ext>
            </a:extLst>
          </p:cNvPr>
          <p:cNvPicPr>
            <a:picLocks noChangeAspect="1"/>
          </p:cNvPicPr>
          <p:nvPr/>
        </p:nvPicPr>
        <p:blipFill rotWithShape="1">
          <a:blip r:embed="rId19"/>
          <a:srcRect t="6323" r="17551"/>
          <a:stretch/>
        </p:blipFill>
        <p:spPr>
          <a:xfrm>
            <a:off x="728851" y="4618404"/>
            <a:ext cx="1129926" cy="962848"/>
          </a:xfrm>
          <a:prstGeom prst="rect">
            <a:avLst/>
          </a:prstGeom>
        </p:spPr>
      </p:pic>
      <p:pic>
        <p:nvPicPr>
          <p:cNvPr id="64" name="Picture 63" descr="A circular pattern with a gold border&#10;&#10;Description automatically generated">
            <a:extLst>
              <a:ext uri="{FF2B5EF4-FFF2-40B4-BE49-F238E27FC236}">
                <a16:creationId xmlns:a16="http://schemas.microsoft.com/office/drawing/2014/main" id="{8F2FF2A7-E2C4-C940-10F8-FB649C20EAC8}"/>
              </a:ext>
            </a:extLst>
          </p:cNvPr>
          <p:cNvPicPr>
            <a:picLocks noChangeAspect="1"/>
          </p:cNvPicPr>
          <p:nvPr/>
        </p:nvPicPr>
        <p:blipFill>
          <a:blip r:embed="rId20"/>
          <a:stretch>
            <a:fillRect/>
          </a:stretch>
        </p:blipFill>
        <p:spPr>
          <a:xfrm>
            <a:off x="1000952" y="4628581"/>
            <a:ext cx="145470" cy="145470"/>
          </a:xfrm>
          <a:prstGeom prst="rect">
            <a:avLst/>
          </a:prstGeom>
        </p:spPr>
      </p:pic>
      <p:pic>
        <p:nvPicPr>
          <p:cNvPr id="69" name="Picture 68">
            <a:extLst>
              <a:ext uri="{FF2B5EF4-FFF2-40B4-BE49-F238E27FC236}">
                <a16:creationId xmlns:a16="http://schemas.microsoft.com/office/drawing/2014/main" id="{CCDF86D9-F2DF-6E53-5720-705DDE8C1165}"/>
              </a:ext>
            </a:extLst>
          </p:cNvPr>
          <p:cNvPicPr>
            <a:picLocks noChangeAspect="1"/>
          </p:cNvPicPr>
          <p:nvPr/>
        </p:nvPicPr>
        <p:blipFill>
          <a:blip r:embed="rId21"/>
          <a:stretch>
            <a:fillRect/>
          </a:stretch>
        </p:blipFill>
        <p:spPr>
          <a:xfrm>
            <a:off x="1281679" y="4627881"/>
            <a:ext cx="145470" cy="146170"/>
          </a:xfrm>
          <a:prstGeom prst="rect">
            <a:avLst/>
          </a:prstGeom>
        </p:spPr>
      </p:pic>
      <p:pic>
        <p:nvPicPr>
          <p:cNvPr id="70" name="Picture 69" descr="A diagram of a map&#10;&#10;Description automatically generated">
            <a:extLst>
              <a:ext uri="{FF2B5EF4-FFF2-40B4-BE49-F238E27FC236}">
                <a16:creationId xmlns:a16="http://schemas.microsoft.com/office/drawing/2014/main" id="{349721AA-1C98-6014-C09C-3489B0B65B8E}"/>
              </a:ext>
            </a:extLst>
          </p:cNvPr>
          <p:cNvPicPr>
            <a:picLocks noChangeAspect="1"/>
          </p:cNvPicPr>
          <p:nvPr/>
        </p:nvPicPr>
        <p:blipFill rotWithShape="1">
          <a:blip r:embed="rId22"/>
          <a:srcRect l="13787" t="7524" r="8135" b="10126"/>
          <a:stretch/>
        </p:blipFill>
        <p:spPr>
          <a:xfrm>
            <a:off x="2406482" y="4618404"/>
            <a:ext cx="1136259" cy="907386"/>
          </a:xfrm>
          <a:prstGeom prst="rect">
            <a:avLst/>
          </a:prstGeom>
        </p:spPr>
      </p:pic>
      <p:pic>
        <p:nvPicPr>
          <p:cNvPr id="72" name="Content Placeholder 23" descr="A graph showing a line&#10;&#10;Description automatically generated">
            <a:extLst>
              <a:ext uri="{FF2B5EF4-FFF2-40B4-BE49-F238E27FC236}">
                <a16:creationId xmlns:a16="http://schemas.microsoft.com/office/drawing/2014/main" id="{EDA1A4D5-40EE-38C2-5F8E-1418E79B75D2}"/>
              </a:ext>
            </a:extLst>
          </p:cNvPr>
          <p:cNvPicPr>
            <a:picLocks noChangeAspect="1"/>
          </p:cNvPicPr>
          <p:nvPr/>
        </p:nvPicPr>
        <p:blipFill>
          <a:blip r:embed="rId23"/>
          <a:stretch>
            <a:fillRect/>
          </a:stretch>
        </p:blipFill>
        <p:spPr>
          <a:xfrm>
            <a:off x="2437113" y="5708634"/>
            <a:ext cx="1117761" cy="886421"/>
          </a:xfrm>
          <a:prstGeom prst="rect">
            <a:avLst/>
          </a:prstGeom>
        </p:spPr>
      </p:pic>
      <p:graphicFrame>
        <p:nvGraphicFramePr>
          <p:cNvPr id="74" name="Table 73">
            <a:extLst>
              <a:ext uri="{FF2B5EF4-FFF2-40B4-BE49-F238E27FC236}">
                <a16:creationId xmlns:a16="http://schemas.microsoft.com/office/drawing/2014/main" id="{D0DEAE72-F06C-67AC-651F-7ECD69089C7D}"/>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76" name="Rectangle 75">
            <a:extLst>
              <a:ext uri="{FF2B5EF4-FFF2-40B4-BE49-F238E27FC236}">
                <a16:creationId xmlns:a16="http://schemas.microsoft.com/office/drawing/2014/main" id="{AD41F390-CF40-ED31-6E51-C6A1CFA61379}"/>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7" name="Picture 76">
            <a:extLst>
              <a:ext uri="{FF2B5EF4-FFF2-40B4-BE49-F238E27FC236}">
                <a16:creationId xmlns:a16="http://schemas.microsoft.com/office/drawing/2014/main" id="{8E7D5E50-5240-80B3-8D4B-F1933F18826C}"/>
              </a:ext>
            </a:extLst>
          </p:cNvPr>
          <p:cNvPicPr>
            <a:picLocks noChangeAspect="1"/>
          </p:cNvPicPr>
          <p:nvPr/>
        </p:nvPicPr>
        <p:blipFill>
          <a:blip r:embed="rId24"/>
          <a:stretch>
            <a:fillRect/>
          </a:stretch>
        </p:blipFill>
        <p:spPr>
          <a:xfrm>
            <a:off x="8087042" y="246825"/>
            <a:ext cx="3789069" cy="2142176"/>
          </a:xfrm>
          <a:prstGeom prst="rect">
            <a:avLst/>
          </a:prstGeom>
        </p:spPr>
      </p:pic>
      <p:sp>
        <p:nvSpPr>
          <p:cNvPr id="79" name="Rectangle 78">
            <a:extLst>
              <a:ext uri="{FF2B5EF4-FFF2-40B4-BE49-F238E27FC236}">
                <a16:creationId xmlns:a16="http://schemas.microsoft.com/office/drawing/2014/main" id="{0F2680F9-EEBE-77D0-708E-D189439AE95E}"/>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438788"/>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0909" y="2164960"/>
            <a:ext cx="5092951" cy="4527064"/>
          </a:xfrm>
          <a:prstGeom prst="rect">
            <a:avLst/>
          </a:prstGeom>
        </p:spPr>
      </p:pic>
      <p:sp>
        <p:nvSpPr>
          <p:cNvPr id="24" name="Freeform: Shape 23">
            <a:extLst>
              <a:ext uri="{FF2B5EF4-FFF2-40B4-BE49-F238E27FC236}">
                <a16:creationId xmlns:a16="http://schemas.microsoft.com/office/drawing/2014/main" id="{A5EE2EF2-D010-105F-4EC6-98469898B95A}"/>
              </a:ext>
            </a:extLst>
          </p:cNvPr>
          <p:cNvSpPr/>
          <p:nvPr/>
        </p:nvSpPr>
        <p:spPr>
          <a:xfrm>
            <a:off x="4311594" y="2199023"/>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B1892C3F-D33E-BDE9-496D-EDEBA4ABDCDA}"/>
              </a:ext>
            </a:extLst>
          </p:cNvPr>
          <p:cNvSpPr/>
          <p:nvPr/>
        </p:nvSpPr>
        <p:spPr>
          <a:xfrm rot="5400000">
            <a:off x="11233348" y="2220354"/>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67CAFFE-2007-0679-B095-10F8EBA75EAB}"/>
              </a:ext>
            </a:extLst>
          </p:cNvPr>
          <p:cNvSpPr/>
          <p:nvPr/>
        </p:nvSpPr>
        <p:spPr>
          <a:xfrm rot="16200000">
            <a:off x="4265046" y="6025590"/>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45D79609-797E-0E6B-4CBE-AF2F84907B52}"/>
              </a:ext>
            </a:extLst>
          </p:cNvPr>
          <p:cNvSpPr/>
          <p:nvPr/>
        </p:nvSpPr>
        <p:spPr>
          <a:xfrm rot="10800000">
            <a:off x="11269396" y="6005870"/>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2707D660-6C59-083F-ED1D-9166FF5E2D89}"/>
              </a:ext>
            </a:extLst>
          </p:cNvPr>
          <p:cNvSpPr txBox="1"/>
          <p:nvPr/>
        </p:nvSpPr>
        <p:spPr>
          <a:xfrm>
            <a:off x="6183495" y="1128545"/>
            <a:ext cx="381014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Graphic 5">
            <a:extLst>
              <a:ext uri="{FF2B5EF4-FFF2-40B4-BE49-F238E27FC236}">
                <a16:creationId xmlns:a16="http://schemas.microsoft.com/office/drawing/2014/main" id="{FEFC989A-8503-226D-E747-3725BCCCC5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4280" y="-2665654"/>
            <a:ext cx="3752642" cy="2107734"/>
          </a:xfrm>
          <a:prstGeom prst="rect">
            <a:avLst/>
          </a:prstGeom>
        </p:spPr>
      </p:pic>
      <p:sp>
        <p:nvSpPr>
          <p:cNvPr id="7" name="Rectangle 6">
            <a:extLst>
              <a:ext uri="{FF2B5EF4-FFF2-40B4-BE49-F238E27FC236}">
                <a16:creationId xmlns:a16="http://schemas.microsoft.com/office/drawing/2014/main" id="{C2DCB705-1D3D-9C23-8CCB-CB097DC871AF}"/>
              </a:ext>
            </a:extLst>
          </p:cNvPr>
          <p:cNvSpPr/>
          <p:nvPr/>
        </p:nvSpPr>
        <p:spPr>
          <a:xfrm>
            <a:off x="-4122576" y="-2719238"/>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pic>
        <p:nvPicPr>
          <p:cNvPr id="8" name="Picture 7" descr="A small electronic device with wires&#10;&#10;Description automatically generated">
            <a:extLst>
              <a:ext uri="{FF2B5EF4-FFF2-40B4-BE49-F238E27FC236}">
                <a16:creationId xmlns:a16="http://schemas.microsoft.com/office/drawing/2014/main" id="{8E20FF47-6674-41D2-CC65-477408B4C880}"/>
              </a:ext>
            </a:extLst>
          </p:cNvPr>
          <p:cNvPicPr>
            <a:picLocks noChangeAspect="1"/>
          </p:cNvPicPr>
          <p:nvPr/>
        </p:nvPicPr>
        <p:blipFill rotWithShape="1">
          <a:blip r:embed="rId7"/>
          <a:srcRect t="6873" r="16065" b="10996"/>
          <a:stretch/>
        </p:blipFill>
        <p:spPr>
          <a:xfrm>
            <a:off x="17240766" y="1897986"/>
            <a:ext cx="4679262" cy="3434080"/>
          </a:xfrm>
          <a:prstGeom prst="rect">
            <a:avLst/>
          </a:prstGeom>
        </p:spPr>
      </p:pic>
      <p:sp>
        <p:nvSpPr>
          <p:cNvPr id="10" name="Rectangle 9">
            <a:extLst>
              <a:ext uri="{FF2B5EF4-FFF2-40B4-BE49-F238E27FC236}">
                <a16:creationId xmlns:a16="http://schemas.microsoft.com/office/drawing/2014/main" id="{250755E2-7024-ABE5-8E07-008410BCC6D5}"/>
              </a:ext>
            </a:extLst>
          </p:cNvPr>
          <p:cNvSpPr/>
          <p:nvPr/>
        </p:nvSpPr>
        <p:spPr>
          <a:xfrm>
            <a:off x="2290356" y="7174087"/>
            <a:ext cx="798285" cy="638628"/>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32C5A9F-C256-9FE4-7EF7-02A41F698B58}"/>
              </a:ext>
            </a:extLst>
          </p:cNvPr>
          <p:cNvSpPr/>
          <p:nvPr/>
        </p:nvSpPr>
        <p:spPr>
          <a:xfrm>
            <a:off x="11809483" y="7306776"/>
            <a:ext cx="1966685" cy="1259114"/>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descr="A close-up of a screen&#10;&#10;Description automatically generated">
            <a:extLst>
              <a:ext uri="{FF2B5EF4-FFF2-40B4-BE49-F238E27FC236}">
                <a16:creationId xmlns:a16="http://schemas.microsoft.com/office/drawing/2014/main" id="{FDA3C4E0-1EB9-83D2-0455-DDDA2F25826F}"/>
              </a:ext>
            </a:extLst>
          </p:cNvPr>
          <p:cNvPicPr>
            <a:picLocks noChangeAspect="1"/>
          </p:cNvPicPr>
          <p:nvPr/>
        </p:nvPicPr>
        <p:blipFill rotWithShape="1">
          <a:blip r:embed="rId8"/>
          <a:srcRect t="6323"/>
          <a:stretch/>
        </p:blipFill>
        <p:spPr>
          <a:xfrm>
            <a:off x="-3399230" y="7475660"/>
            <a:ext cx="1370449" cy="962848"/>
          </a:xfrm>
          <a:prstGeom prst="rect">
            <a:avLst/>
          </a:prstGeom>
        </p:spPr>
      </p:pic>
      <p:pic>
        <p:nvPicPr>
          <p:cNvPr id="13" name="Content Placeholder 2" descr="A close-up of a graph&#10;&#10;Description automatically generated">
            <a:extLst>
              <a:ext uri="{FF2B5EF4-FFF2-40B4-BE49-F238E27FC236}">
                <a16:creationId xmlns:a16="http://schemas.microsoft.com/office/drawing/2014/main" id="{10B4A513-9D82-20A9-2D58-8E73B2240602}"/>
              </a:ext>
            </a:extLst>
          </p:cNvPr>
          <p:cNvPicPr>
            <a:picLocks noChangeAspect="1"/>
          </p:cNvPicPr>
          <p:nvPr/>
        </p:nvPicPr>
        <p:blipFill rotWithShape="1">
          <a:blip r:embed="rId9"/>
          <a:srcRect t="6323" r="17551"/>
          <a:stretch/>
        </p:blipFill>
        <p:spPr>
          <a:xfrm>
            <a:off x="-3380563" y="7475660"/>
            <a:ext cx="1129926" cy="962848"/>
          </a:xfrm>
          <a:prstGeom prst="rect">
            <a:avLst/>
          </a:prstGeom>
        </p:spPr>
      </p:pic>
      <p:pic>
        <p:nvPicPr>
          <p:cNvPr id="14" name="Picture 13" descr="A close-up of a graph&#10;&#10;Description automatically generated">
            <a:extLst>
              <a:ext uri="{FF2B5EF4-FFF2-40B4-BE49-F238E27FC236}">
                <a16:creationId xmlns:a16="http://schemas.microsoft.com/office/drawing/2014/main" id="{2D7994FF-F725-4674-0D0A-5BD721235DC1}"/>
              </a:ext>
            </a:extLst>
          </p:cNvPr>
          <p:cNvPicPr>
            <a:picLocks noChangeAspect="1"/>
          </p:cNvPicPr>
          <p:nvPr/>
        </p:nvPicPr>
        <p:blipFill rotWithShape="1">
          <a:blip r:embed="rId10"/>
          <a:srcRect t="6323" r="17551"/>
          <a:stretch/>
        </p:blipFill>
        <p:spPr>
          <a:xfrm>
            <a:off x="-3380563" y="7475660"/>
            <a:ext cx="1129926" cy="962848"/>
          </a:xfrm>
          <a:prstGeom prst="rect">
            <a:avLst/>
          </a:prstGeom>
        </p:spPr>
      </p:pic>
      <p:pic>
        <p:nvPicPr>
          <p:cNvPr id="15" name="Picture 14" descr="A circular pattern with a gold border&#10;&#10;Description automatically generated">
            <a:extLst>
              <a:ext uri="{FF2B5EF4-FFF2-40B4-BE49-F238E27FC236}">
                <a16:creationId xmlns:a16="http://schemas.microsoft.com/office/drawing/2014/main" id="{CA41AB9B-6FFB-CA13-9A56-EB3EC80CA99F}"/>
              </a:ext>
            </a:extLst>
          </p:cNvPr>
          <p:cNvPicPr>
            <a:picLocks noChangeAspect="1"/>
          </p:cNvPicPr>
          <p:nvPr/>
        </p:nvPicPr>
        <p:blipFill>
          <a:blip r:embed="rId11"/>
          <a:stretch>
            <a:fillRect/>
          </a:stretch>
        </p:blipFill>
        <p:spPr>
          <a:xfrm>
            <a:off x="-3108462" y="7485837"/>
            <a:ext cx="145470" cy="145470"/>
          </a:xfrm>
          <a:prstGeom prst="rect">
            <a:avLst/>
          </a:prstGeom>
        </p:spPr>
      </p:pic>
      <p:pic>
        <p:nvPicPr>
          <p:cNvPr id="18" name="Picture 17">
            <a:extLst>
              <a:ext uri="{FF2B5EF4-FFF2-40B4-BE49-F238E27FC236}">
                <a16:creationId xmlns:a16="http://schemas.microsoft.com/office/drawing/2014/main" id="{2E9F775E-C172-F0F6-CDA0-4773C92D7A5C}"/>
              </a:ext>
            </a:extLst>
          </p:cNvPr>
          <p:cNvPicPr>
            <a:picLocks noChangeAspect="1"/>
          </p:cNvPicPr>
          <p:nvPr/>
        </p:nvPicPr>
        <p:blipFill>
          <a:blip r:embed="rId12"/>
          <a:stretch>
            <a:fillRect/>
          </a:stretch>
        </p:blipFill>
        <p:spPr>
          <a:xfrm>
            <a:off x="-2827735" y="7485137"/>
            <a:ext cx="145470" cy="146170"/>
          </a:xfrm>
          <a:prstGeom prst="rect">
            <a:avLst/>
          </a:prstGeom>
        </p:spPr>
      </p:pic>
      <p:pic>
        <p:nvPicPr>
          <p:cNvPr id="19" name="Picture 18" descr="A diagram of a map&#10;&#10;Description automatically generated">
            <a:extLst>
              <a:ext uri="{FF2B5EF4-FFF2-40B4-BE49-F238E27FC236}">
                <a16:creationId xmlns:a16="http://schemas.microsoft.com/office/drawing/2014/main" id="{10E491AC-F895-E219-20AE-E5DD593BD45C}"/>
              </a:ext>
            </a:extLst>
          </p:cNvPr>
          <p:cNvPicPr>
            <a:picLocks noChangeAspect="1"/>
          </p:cNvPicPr>
          <p:nvPr/>
        </p:nvPicPr>
        <p:blipFill rotWithShape="1">
          <a:blip r:embed="rId13"/>
          <a:srcRect l="13787" t="7524" r="8135" b="10126"/>
          <a:stretch/>
        </p:blipFill>
        <p:spPr>
          <a:xfrm>
            <a:off x="-1702932" y="7475660"/>
            <a:ext cx="1136259" cy="907386"/>
          </a:xfrm>
          <a:prstGeom prst="rect">
            <a:avLst/>
          </a:prstGeom>
        </p:spPr>
      </p:pic>
      <p:pic>
        <p:nvPicPr>
          <p:cNvPr id="20" name="Content Placeholder 23" descr="A graph showing a line&#10;&#10;Description automatically generated">
            <a:extLst>
              <a:ext uri="{FF2B5EF4-FFF2-40B4-BE49-F238E27FC236}">
                <a16:creationId xmlns:a16="http://schemas.microsoft.com/office/drawing/2014/main" id="{36D3B393-F58F-62E7-5998-1CBD2C341EE7}"/>
              </a:ext>
            </a:extLst>
          </p:cNvPr>
          <p:cNvPicPr>
            <a:picLocks noChangeAspect="1"/>
          </p:cNvPicPr>
          <p:nvPr/>
        </p:nvPicPr>
        <p:blipFill>
          <a:blip r:embed="rId14"/>
          <a:stretch>
            <a:fillRect/>
          </a:stretch>
        </p:blipFill>
        <p:spPr>
          <a:xfrm>
            <a:off x="-1672301" y="8565890"/>
            <a:ext cx="1117761" cy="886421"/>
          </a:xfrm>
          <a:prstGeom prst="rect">
            <a:avLst/>
          </a:prstGeom>
        </p:spPr>
      </p:pic>
      <p:graphicFrame>
        <p:nvGraphicFramePr>
          <p:cNvPr id="21" name="Table 20">
            <a:extLst>
              <a:ext uri="{FF2B5EF4-FFF2-40B4-BE49-F238E27FC236}">
                <a16:creationId xmlns:a16="http://schemas.microsoft.com/office/drawing/2014/main" id="{D3EB3476-515A-C4CD-0EFD-E99C52B280B6}"/>
              </a:ext>
            </a:extLst>
          </p:cNvPr>
          <p:cNvGraphicFramePr>
            <a:graphicFrameLocks noGrp="1"/>
          </p:cNvGraphicFramePr>
          <p:nvPr/>
        </p:nvGraphicFramePr>
        <p:xfrm>
          <a:off x="-3556238" y="8537911"/>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22" name="Rectangle 21">
            <a:extLst>
              <a:ext uri="{FF2B5EF4-FFF2-40B4-BE49-F238E27FC236}">
                <a16:creationId xmlns:a16="http://schemas.microsoft.com/office/drawing/2014/main" id="{86F59AA0-BFF0-FFA0-1ED9-C3EEAA206B01}"/>
              </a:ext>
            </a:extLst>
          </p:cNvPr>
          <p:cNvSpPr/>
          <p:nvPr/>
        </p:nvSpPr>
        <p:spPr>
          <a:xfrm>
            <a:off x="-3890012" y="7314152"/>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4" name="Content Placeholder 43">
            <a:extLst>
              <a:ext uri="{FF2B5EF4-FFF2-40B4-BE49-F238E27FC236}">
                <a16:creationId xmlns:a16="http://schemas.microsoft.com/office/drawing/2014/main" id="{5FCC3FED-F264-90D1-2386-C98525D2886C}"/>
              </a:ext>
            </a:extLst>
          </p:cNvPr>
          <p:cNvSpPr>
            <a:spLocks noGrp="1"/>
          </p:cNvSpPr>
          <p:nvPr>
            <p:ph sz="half" idx="1"/>
          </p:nvPr>
        </p:nvSpPr>
        <p:spPr/>
        <p:txBody>
          <a:bodyPr/>
          <a:lstStyle/>
          <a:p>
            <a:endParaRPr lang="en-GB"/>
          </a:p>
        </p:txBody>
      </p:sp>
      <p:pic>
        <p:nvPicPr>
          <p:cNvPr id="45" name="Content Placeholder 4" descr="A computer with a blank screen&#10;&#10;Description automatically generated">
            <a:extLst>
              <a:ext uri="{FF2B5EF4-FFF2-40B4-BE49-F238E27FC236}">
                <a16:creationId xmlns:a16="http://schemas.microsoft.com/office/drawing/2014/main" id="{D94CF36C-3A4F-F925-339A-36EEA2280075}"/>
              </a:ext>
            </a:extLst>
          </p:cNvPr>
          <p:cNvPicPr>
            <a:picLocks noChangeAspect="1"/>
          </p:cNvPicPr>
          <p:nvPr/>
        </p:nvPicPr>
        <p:blipFill>
          <a:blip r:embed="rId15"/>
          <a:stretch>
            <a:fillRect/>
          </a:stretch>
        </p:blipFill>
        <p:spPr>
          <a:xfrm>
            <a:off x="-2574775" y="1794337"/>
            <a:ext cx="2200040" cy="1453419"/>
          </a:xfrm>
          <a:prstGeom prst="rect">
            <a:avLst/>
          </a:prstGeom>
        </p:spPr>
      </p:pic>
      <p:pic>
        <p:nvPicPr>
          <p:cNvPr id="46" name="Graphic 45">
            <a:extLst>
              <a:ext uri="{FF2B5EF4-FFF2-40B4-BE49-F238E27FC236}">
                <a16:creationId xmlns:a16="http://schemas.microsoft.com/office/drawing/2014/main" id="{86869804-2303-7A82-1FE6-DFD0039C269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96360" y="2894471"/>
            <a:ext cx="1145583" cy="2133929"/>
          </a:xfrm>
          <a:prstGeom prst="rect">
            <a:avLst/>
          </a:prstGeom>
        </p:spPr>
      </p:pic>
      <p:pic>
        <p:nvPicPr>
          <p:cNvPr id="47" name="Picture 46" descr="A black and white drawing of a head&#10;&#10;Description automatically generated">
            <a:extLst>
              <a:ext uri="{FF2B5EF4-FFF2-40B4-BE49-F238E27FC236}">
                <a16:creationId xmlns:a16="http://schemas.microsoft.com/office/drawing/2014/main" id="{32E10199-2D46-893B-989E-EB9BE9FB402F}"/>
              </a:ext>
            </a:extLst>
          </p:cNvPr>
          <p:cNvPicPr>
            <a:picLocks noChangeAspect="1"/>
          </p:cNvPicPr>
          <p:nvPr/>
        </p:nvPicPr>
        <p:blipFill>
          <a:blip r:embed="rId18"/>
          <a:stretch>
            <a:fillRect/>
          </a:stretch>
        </p:blipFill>
        <p:spPr>
          <a:xfrm>
            <a:off x="-3391892" y="3212901"/>
            <a:ext cx="1190558" cy="1367874"/>
          </a:xfrm>
          <a:prstGeom prst="rect">
            <a:avLst/>
          </a:prstGeom>
        </p:spPr>
      </p:pic>
      <p:sp>
        <p:nvSpPr>
          <p:cNvPr id="49" name="Hexagon 48">
            <a:extLst>
              <a:ext uri="{FF2B5EF4-FFF2-40B4-BE49-F238E27FC236}">
                <a16:creationId xmlns:a16="http://schemas.microsoft.com/office/drawing/2014/main" id="{5071BEEC-E4F1-CB6B-684C-654720F88007}"/>
              </a:ext>
            </a:extLst>
          </p:cNvPr>
          <p:cNvSpPr/>
          <p:nvPr/>
        </p:nvSpPr>
        <p:spPr>
          <a:xfrm>
            <a:off x="-3533699" y="3623777"/>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959635F6-0510-33F2-9AB9-FC1665EE6F1A}"/>
              </a:ext>
            </a:extLst>
          </p:cNvPr>
          <p:cNvPicPr>
            <a:picLocks noChangeAspect="1"/>
          </p:cNvPicPr>
          <p:nvPr/>
        </p:nvPicPr>
        <p:blipFill>
          <a:blip r:embed="rId19"/>
          <a:stretch>
            <a:fillRect/>
          </a:stretch>
        </p:blipFill>
        <p:spPr>
          <a:xfrm>
            <a:off x="-3250310" y="2697561"/>
            <a:ext cx="706587" cy="336144"/>
          </a:xfrm>
          <a:prstGeom prst="rect">
            <a:avLst/>
          </a:prstGeom>
        </p:spPr>
      </p:pic>
      <p:pic>
        <p:nvPicPr>
          <p:cNvPr id="53" name="Picture 52">
            <a:extLst>
              <a:ext uri="{FF2B5EF4-FFF2-40B4-BE49-F238E27FC236}">
                <a16:creationId xmlns:a16="http://schemas.microsoft.com/office/drawing/2014/main" id="{EDB141B6-96AB-03DF-9F45-3AA6B94D272F}"/>
              </a:ext>
            </a:extLst>
          </p:cNvPr>
          <p:cNvPicPr>
            <a:picLocks noChangeAspect="1"/>
          </p:cNvPicPr>
          <p:nvPr/>
        </p:nvPicPr>
        <p:blipFill>
          <a:blip r:embed="rId20"/>
          <a:stretch>
            <a:fillRect/>
          </a:stretch>
        </p:blipFill>
        <p:spPr>
          <a:xfrm>
            <a:off x="-3047352" y="2746001"/>
            <a:ext cx="157218" cy="215881"/>
          </a:xfrm>
          <a:prstGeom prst="rect">
            <a:avLst/>
          </a:prstGeom>
        </p:spPr>
      </p:pic>
      <p:cxnSp>
        <p:nvCxnSpPr>
          <p:cNvPr id="54" name="Connector: Elbow 53">
            <a:extLst>
              <a:ext uri="{FF2B5EF4-FFF2-40B4-BE49-F238E27FC236}">
                <a16:creationId xmlns:a16="http://schemas.microsoft.com/office/drawing/2014/main" id="{AA8197E8-A6E1-4067-D5E1-C19EBEBCA9E6}"/>
              </a:ext>
            </a:extLst>
          </p:cNvPr>
          <p:cNvCxnSpPr>
            <a:cxnSpLocks/>
            <a:stCxn id="61" idx="3"/>
            <a:endCxn id="51" idx="1"/>
          </p:cNvCxnSpPr>
          <p:nvPr/>
        </p:nvCxnSpPr>
        <p:spPr>
          <a:xfrm rot="10800000" flipH="1">
            <a:off x="-3532508" y="2865633"/>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A black triangle with a cross&#10;&#10;Description automatically generated">
            <a:extLst>
              <a:ext uri="{FF2B5EF4-FFF2-40B4-BE49-F238E27FC236}">
                <a16:creationId xmlns:a16="http://schemas.microsoft.com/office/drawing/2014/main" id="{712C1CC5-4C9E-CBE1-82EF-52EEC7FCB849}"/>
              </a:ext>
            </a:extLst>
          </p:cNvPr>
          <p:cNvPicPr>
            <a:picLocks noChangeAspect="1"/>
          </p:cNvPicPr>
          <p:nvPr/>
        </p:nvPicPr>
        <p:blipFill>
          <a:blip r:embed="rId21"/>
          <a:stretch>
            <a:fillRect/>
          </a:stretch>
        </p:blipFill>
        <p:spPr>
          <a:xfrm rot="5400000">
            <a:off x="-3208223" y="3762777"/>
            <a:ext cx="237836" cy="374242"/>
          </a:xfrm>
          <a:prstGeom prst="rect">
            <a:avLst/>
          </a:prstGeom>
        </p:spPr>
      </p:pic>
      <p:pic>
        <p:nvPicPr>
          <p:cNvPr id="56" name="Picture 55">
            <a:extLst>
              <a:ext uri="{FF2B5EF4-FFF2-40B4-BE49-F238E27FC236}">
                <a16:creationId xmlns:a16="http://schemas.microsoft.com/office/drawing/2014/main" id="{E70875F2-B481-C70C-1D42-4CBC1FB4BE1D}"/>
              </a:ext>
            </a:extLst>
          </p:cNvPr>
          <p:cNvPicPr>
            <a:picLocks noChangeAspect="1"/>
          </p:cNvPicPr>
          <p:nvPr/>
        </p:nvPicPr>
        <p:blipFill>
          <a:blip r:embed="rId22"/>
          <a:stretch>
            <a:fillRect/>
          </a:stretch>
        </p:blipFill>
        <p:spPr>
          <a:xfrm rot="5400000">
            <a:off x="-2597942" y="2400120"/>
            <a:ext cx="299755" cy="236490"/>
          </a:xfrm>
          <a:prstGeom prst="rect">
            <a:avLst/>
          </a:prstGeom>
        </p:spPr>
      </p:pic>
      <p:pic>
        <p:nvPicPr>
          <p:cNvPr id="60" name="Picture 59">
            <a:extLst>
              <a:ext uri="{FF2B5EF4-FFF2-40B4-BE49-F238E27FC236}">
                <a16:creationId xmlns:a16="http://schemas.microsoft.com/office/drawing/2014/main" id="{89E22882-22BC-FEAF-797D-17F9AB7024DE}"/>
              </a:ext>
            </a:extLst>
          </p:cNvPr>
          <p:cNvPicPr>
            <a:picLocks noChangeAspect="1"/>
          </p:cNvPicPr>
          <p:nvPr/>
        </p:nvPicPr>
        <p:blipFill>
          <a:blip r:embed="rId20"/>
          <a:stretch>
            <a:fillRect/>
          </a:stretch>
        </p:blipFill>
        <p:spPr>
          <a:xfrm>
            <a:off x="-3450033" y="3795344"/>
            <a:ext cx="216743" cy="297617"/>
          </a:xfrm>
          <a:prstGeom prst="rect">
            <a:avLst/>
          </a:prstGeom>
        </p:spPr>
      </p:pic>
      <p:sp>
        <p:nvSpPr>
          <p:cNvPr id="61" name="Hexagon 60">
            <a:extLst>
              <a:ext uri="{FF2B5EF4-FFF2-40B4-BE49-F238E27FC236}">
                <a16:creationId xmlns:a16="http://schemas.microsoft.com/office/drawing/2014/main" id="{5834311B-B819-8E1E-AD67-55C1199AC605}"/>
              </a:ext>
            </a:extLst>
          </p:cNvPr>
          <p:cNvSpPr/>
          <p:nvPr/>
        </p:nvSpPr>
        <p:spPr>
          <a:xfrm>
            <a:off x="-3532508" y="3623776"/>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2" name="Graphic 61">
            <a:extLst>
              <a:ext uri="{FF2B5EF4-FFF2-40B4-BE49-F238E27FC236}">
                <a16:creationId xmlns:a16="http://schemas.microsoft.com/office/drawing/2014/main" id="{9D3C1238-2B41-21B1-072A-DC3B565B359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4435646" y="2877187"/>
            <a:ext cx="1145583" cy="2133929"/>
          </a:xfrm>
          <a:prstGeom prst="rect">
            <a:avLst/>
          </a:prstGeom>
        </p:spPr>
      </p:pic>
      <p:cxnSp>
        <p:nvCxnSpPr>
          <p:cNvPr id="63" name="Straight Connector 62">
            <a:extLst>
              <a:ext uri="{FF2B5EF4-FFF2-40B4-BE49-F238E27FC236}">
                <a16:creationId xmlns:a16="http://schemas.microsoft.com/office/drawing/2014/main" id="{DAF73E31-CECB-63BE-2CC4-58ECD6EA1B13}"/>
              </a:ext>
            </a:extLst>
          </p:cNvPr>
          <p:cNvCxnSpPr>
            <a:cxnSpLocks/>
          </p:cNvCxnSpPr>
          <p:nvPr/>
        </p:nvCxnSpPr>
        <p:spPr>
          <a:xfrm rot="19491567">
            <a:off x="-4139369" y="3914422"/>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F8DAE8D-B984-305D-A7DD-DDBAF8F1B611}"/>
              </a:ext>
            </a:extLst>
          </p:cNvPr>
          <p:cNvCxnSpPr>
            <a:cxnSpLocks/>
          </p:cNvCxnSpPr>
          <p:nvPr/>
        </p:nvCxnSpPr>
        <p:spPr>
          <a:xfrm rot="19491567">
            <a:off x="-4101643" y="4014618"/>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2E27E1-52F6-D8D0-7334-8CDD809E61E2}"/>
              </a:ext>
            </a:extLst>
          </p:cNvPr>
          <p:cNvCxnSpPr>
            <a:cxnSpLocks/>
          </p:cNvCxnSpPr>
          <p:nvPr/>
        </p:nvCxnSpPr>
        <p:spPr>
          <a:xfrm flipV="1">
            <a:off x="-4165701" y="3704118"/>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B91B4AF3-25FB-F699-2356-833BFA474CED}"/>
              </a:ext>
            </a:extLst>
          </p:cNvPr>
          <p:cNvSpPr/>
          <p:nvPr/>
        </p:nvSpPr>
        <p:spPr>
          <a:xfrm rot="20558644">
            <a:off x="-4150774" y="3735886"/>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Rectangle: Rounded Corners 67">
            <a:extLst>
              <a:ext uri="{FF2B5EF4-FFF2-40B4-BE49-F238E27FC236}">
                <a16:creationId xmlns:a16="http://schemas.microsoft.com/office/drawing/2014/main" id="{9E8A7BC4-9E9F-25A4-8972-8DCB5132FF58}"/>
              </a:ext>
            </a:extLst>
          </p:cNvPr>
          <p:cNvSpPr/>
          <p:nvPr/>
        </p:nvSpPr>
        <p:spPr>
          <a:xfrm rot="20488534">
            <a:off x="-4076100" y="3709955"/>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DA6B0103-926D-28CE-0579-EA3B048F2658}"/>
              </a:ext>
            </a:extLst>
          </p:cNvPr>
          <p:cNvSpPr/>
          <p:nvPr/>
        </p:nvSpPr>
        <p:spPr>
          <a:xfrm rot="20256072">
            <a:off x="-3998758" y="3685736"/>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236FEDDD-6D9C-44C4-8064-4CE398BBCE81}"/>
              </a:ext>
            </a:extLst>
          </p:cNvPr>
          <p:cNvSpPr/>
          <p:nvPr/>
        </p:nvSpPr>
        <p:spPr>
          <a:xfrm rot="14815550">
            <a:off x="-4111169" y="3942777"/>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2" name="Picture 71">
            <a:extLst>
              <a:ext uri="{FF2B5EF4-FFF2-40B4-BE49-F238E27FC236}">
                <a16:creationId xmlns:a16="http://schemas.microsoft.com/office/drawing/2014/main" id="{DA668AE8-556D-B6DA-2FFC-EB78DC98D7F3}"/>
              </a:ext>
            </a:extLst>
          </p:cNvPr>
          <p:cNvPicPr>
            <a:picLocks noChangeAspect="1"/>
          </p:cNvPicPr>
          <p:nvPr/>
        </p:nvPicPr>
        <p:blipFill>
          <a:blip r:embed="rId23"/>
          <a:stretch>
            <a:fillRect/>
          </a:stretch>
        </p:blipFill>
        <p:spPr>
          <a:xfrm rot="21103847">
            <a:off x="-4309493" y="3666984"/>
            <a:ext cx="100921" cy="327993"/>
          </a:xfrm>
          <a:prstGeom prst="rect">
            <a:avLst/>
          </a:prstGeom>
        </p:spPr>
      </p:pic>
      <p:pic>
        <p:nvPicPr>
          <p:cNvPr id="74" name="Picture 73">
            <a:extLst>
              <a:ext uri="{FF2B5EF4-FFF2-40B4-BE49-F238E27FC236}">
                <a16:creationId xmlns:a16="http://schemas.microsoft.com/office/drawing/2014/main" id="{D8D71A62-D738-FF93-01E6-6F8EB2E5F042}"/>
              </a:ext>
            </a:extLst>
          </p:cNvPr>
          <p:cNvPicPr>
            <a:picLocks noChangeAspect="1"/>
          </p:cNvPicPr>
          <p:nvPr/>
        </p:nvPicPr>
        <p:blipFill>
          <a:blip r:embed="rId23"/>
          <a:stretch>
            <a:fillRect/>
          </a:stretch>
        </p:blipFill>
        <p:spPr>
          <a:xfrm rot="9563503">
            <a:off x="-3897735" y="3541474"/>
            <a:ext cx="96095" cy="312307"/>
          </a:xfrm>
          <a:prstGeom prst="rect">
            <a:avLst/>
          </a:prstGeom>
        </p:spPr>
      </p:pic>
      <p:pic>
        <p:nvPicPr>
          <p:cNvPr id="76" name="Picture 75">
            <a:extLst>
              <a:ext uri="{FF2B5EF4-FFF2-40B4-BE49-F238E27FC236}">
                <a16:creationId xmlns:a16="http://schemas.microsoft.com/office/drawing/2014/main" id="{2D4B4814-8744-7457-9390-AACF6C67FF6E}"/>
              </a:ext>
            </a:extLst>
          </p:cNvPr>
          <p:cNvPicPr>
            <a:picLocks noChangeAspect="1"/>
          </p:cNvPicPr>
          <p:nvPr/>
        </p:nvPicPr>
        <p:blipFill>
          <a:blip r:embed="rId22"/>
          <a:stretch>
            <a:fillRect/>
          </a:stretch>
        </p:blipFill>
        <p:spPr>
          <a:xfrm rot="18508410">
            <a:off x="-4625253" y="3561004"/>
            <a:ext cx="303356" cy="239331"/>
          </a:xfrm>
          <a:prstGeom prst="rect">
            <a:avLst/>
          </a:prstGeom>
        </p:spPr>
      </p:pic>
      <p:cxnSp>
        <p:nvCxnSpPr>
          <p:cNvPr id="77" name="Connector: Elbow 76">
            <a:extLst>
              <a:ext uri="{FF2B5EF4-FFF2-40B4-BE49-F238E27FC236}">
                <a16:creationId xmlns:a16="http://schemas.microsoft.com/office/drawing/2014/main" id="{3AC7FD7D-BA15-9758-7D50-F656A1DF9C36}"/>
              </a:ext>
            </a:extLst>
          </p:cNvPr>
          <p:cNvCxnSpPr>
            <a:cxnSpLocks/>
          </p:cNvCxnSpPr>
          <p:nvPr/>
        </p:nvCxnSpPr>
        <p:spPr>
          <a:xfrm rot="10800000" flipV="1">
            <a:off x="-4559386" y="2537385"/>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0C50AC64-1A0B-6023-BC85-09AF95860A98}"/>
              </a:ext>
            </a:extLst>
          </p:cNvPr>
          <p:cNvPicPr>
            <a:picLocks noChangeAspect="1"/>
          </p:cNvPicPr>
          <p:nvPr/>
        </p:nvPicPr>
        <p:blipFill>
          <a:blip r:embed="rId24"/>
          <a:stretch>
            <a:fillRect/>
          </a:stretch>
        </p:blipFill>
        <p:spPr>
          <a:xfrm>
            <a:off x="-2185703" y="2014123"/>
            <a:ext cx="1397797" cy="671343"/>
          </a:xfrm>
          <a:prstGeom prst="rect">
            <a:avLst/>
          </a:prstGeom>
        </p:spPr>
      </p:pic>
      <p:pic>
        <p:nvPicPr>
          <p:cNvPr id="80" name="Picture 79">
            <a:extLst>
              <a:ext uri="{FF2B5EF4-FFF2-40B4-BE49-F238E27FC236}">
                <a16:creationId xmlns:a16="http://schemas.microsoft.com/office/drawing/2014/main" id="{3552BE98-7B81-A105-1B6A-C465D7823139}"/>
              </a:ext>
            </a:extLst>
          </p:cNvPr>
          <p:cNvPicPr>
            <a:picLocks noChangeAspect="1"/>
          </p:cNvPicPr>
          <p:nvPr/>
        </p:nvPicPr>
        <p:blipFill>
          <a:blip r:embed="rId25"/>
          <a:stretch>
            <a:fillRect/>
          </a:stretch>
        </p:blipFill>
        <p:spPr>
          <a:xfrm>
            <a:off x="12752827" y="-2332252"/>
            <a:ext cx="3789069" cy="2142176"/>
          </a:xfrm>
          <a:prstGeom prst="rect">
            <a:avLst/>
          </a:prstGeom>
        </p:spPr>
      </p:pic>
      <p:sp>
        <p:nvSpPr>
          <p:cNvPr id="81" name="Rectangle 80">
            <a:extLst>
              <a:ext uri="{FF2B5EF4-FFF2-40B4-BE49-F238E27FC236}">
                <a16:creationId xmlns:a16="http://schemas.microsoft.com/office/drawing/2014/main" id="{34785D3D-B8E5-A146-AE9C-587A9BBAEE33}"/>
              </a:ext>
            </a:extLst>
          </p:cNvPr>
          <p:cNvSpPr/>
          <p:nvPr/>
        </p:nvSpPr>
        <p:spPr>
          <a:xfrm>
            <a:off x="12656341" y="-2415940"/>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124944"/>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FBC2CE0-D699-7AFD-EBD2-F70C8715B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160" y="1256665"/>
            <a:ext cx="4592320" cy="4082061"/>
          </a:xfrm>
          <a:prstGeom prst="rect">
            <a:avLst/>
          </a:prstGeom>
        </p:spPr>
      </p:pic>
      <p:pic>
        <p:nvPicPr>
          <p:cNvPr id="11" name="Picture 10" descr="A small electronic device with wires&#10;&#10;Description automatically generated">
            <a:extLst>
              <a:ext uri="{FF2B5EF4-FFF2-40B4-BE49-F238E27FC236}">
                <a16:creationId xmlns:a16="http://schemas.microsoft.com/office/drawing/2014/main" id="{FA8CF980-C2AC-4FEF-690D-81AC69551700}"/>
              </a:ext>
            </a:extLst>
          </p:cNvPr>
          <p:cNvPicPr>
            <a:picLocks noChangeAspect="1"/>
          </p:cNvPicPr>
          <p:nvPr/>
        </p:nvPicPr>
        <p:blipFill rotWithShape="1">
          <a:blip r:embed="rId5"/>
          <a:srcRect t="6873" r="16065" b="10996"/>
          <a:stretch/>
        </p:blipFill>
        <p:spPr>
          <a:xfrm>
            <a:off x="5902959" y="1513840"/>
            <a:ext cx="4679262" cy="3434080"/>
          </a:xfrm>
          <a:prstGeom prst="rect">
            <a:avLst/>
          </a:prstGeom>
        </p:spPr>
      </p:pic>
      <p:sp>
        <p:nvSpPr>
          <p:cNvPr id="13" name="Freeform: Shape 12">
            <a:extLst>
              <a:ext uri="{FF2B5EF4-FFF2-40B4-BE49-F238E27FC236}">
                <a16:creationId xmlns:a16="http://schemas.microsoft.com/office/drawing/2014/main" id="{43752CF7-5A29-CC8A-FED1-6DC75F613D5E}"/>
              </a:ext>
            </a:extLst>
          </p:cNvPr>
          <p:cNvSpPr/>
          <p:nvPr/>
        </p:nvSpPr>
        <p:spPr>
          <a:xfrm>
            <a:off x="-1032995" y="-914776"/>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98944C08-CFA7-794D-DFB6-CDBAA6AE7A36}"/>
              </a:ext>
            </a:extLst>
          </p:cNvPr>
          <p:cNvSpPr/>
          <p:nvPr/>
        </p:nvSpPr>
        <p:spPr>
          <a:xfrm rot="5400000">
            <a:off x="12486079" y="-830492"/>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DA2B60F-27CA-CD7E-5D50-BDC4FA482DB7}"/>
              </a:ext>
            </a:extLst>
          </p:cNvPr>
          <p:cNvSpPr/>
          <p:nvPr/>
        </p:nvSpPr>
        <p:spPr>
          <a:xfrm rot="16200000">
            <a:off x="-760275" y="6951703"/>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EEB20142-DB97-51D3-2D90-CFCCD568A53E}"/>
              </a:ext>
            </a:extLst>
          </p:cNvPr>
          <p:cNvSpPr/>
          <p:nvPr/>
        </p:nvSpPr>
        <p:spPr>
          <a:xfrm rot="10800000">
            <a:off x="12280314" y="6933381"/>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4AFFD8D-C101-66E7-A955-9D7C0F50705F}"/>
              </a:ext>
            </a:extLst>
          </p:cNvPr>
          <p:cNvSpPr txBox="1"/>
          <p:nvPr/>
        </p:nvSpPr>
        <p:spPr>
          <a:xfrm>
            <a:off x="1808334" y="-1667451"/>
            <a:ext cx="381014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F59059C2-E7B6-090E-FE47-D20EE6FF2D1B}"/>
              </a:ext>
            </a:extLst>
          </p:cNvPr>
          <p:cNvSpPr/>
          <p:nvPr/>
        </p:nvSpPr>
        <p:spPr>
          <a:xfrm>
            <a:off x="2322286" y="4049486"/>
            <a:ext cx="798285" cy="638628"/>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71A7EED-E2B0-8B61-61B1-DEB4F62C18A7}"/>
              </a:ext>
            </a:extLst>
          </p:cNvPr>
          <p:cNvSpPr/>
          <p:nvPr/>
        </p:nvSpPr>
        <p:spPr>
          <a:xfrm>
            <a:off x="7598229" y="3429000"/>
            <a:ext cx="1966685" cy="1259114"/>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5151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FBC2CE0-D699-7AFD-EBD2-F70C8715B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160" y="1256665"/>
            <a:ext cx="4592320" cy="4082061"/>
          </a:xfrm>
          <a:prstGeom prst="rect">
            <a:avLst/>
          </a:prstGeom>
        </p:spPr>
      </p:pic>
      <p:pic>
        <p:nvPicPr>
          <p:cNvPr id="11" name="Picture 10" descr="A small electronic device with wires&#10;&#10;Description automatically generated">
            <a:extLst>
              <a:ext uri="{FF2B5EF4-FFF2-40B4-BE49-F238E27FC236}">
                <a16:creationId xmlns:a16="http://schemas.microsoft.com/office/drawing/2014/main" id="{FA8CF980-C2AC-4FEF-690D-81AC69551700}"/>
              </a:ext>
            </a:extLst>
          </p:cNvPr>
          <p:cNvPicPr>
            <a:picLocks noChangeAspect="1"/>
          </p:cNvPicPr>
          <p:nvPr/>
        </p:nvPicPr>
        <p:blipFill rotWithShape="1">
          <a:blip r:embed="rId5"/>
          <a:srcRect t="6873" r="16065" b="10996"/>
          <a:stretch/>
        </p:blipFill>
        <p:spPr>
          <a:xfrm>
            <a:off x="5902959" y="1513840"/>
            <a:ext cx="4679262" cy="3434080"/>
          </a:xfrm>
          <a:prstGeom prst="rect">
            <a:avLst/>
          </a:prstGeom>
        </p:spPr>
      </p:pic>
      <p:sp>
        <p:nvSpPr>
          <p:cNvPr id="13" name="Freeform: Shape 12">
            <a:extLst>
              <a:ext uri="{FF2B5EF4-FFF2-40B4-BE49-F238E27FC236}">
                <a16:creationId xmlns:a16="http://schemas.microsoft.com/office/drawing/2014/main" id="{43752CF7-5A29-CC8A-FED1-6DC75F613D5E}"/>
              </a:ext>
            </a:extLst>
          </p:cNvPr>
          <p:cNvSpPr/>
          <p:nvPr/>
        </p:nvSpPr>
        <p:spPr>
          <a:xfrm>
            <a:off x="-1032995" y="-914776"/>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98944C08-CFA7-794D-DFB6-CDBAA6AE7A36}"/>
              </a:ext>
            </a:extLst>
          </p:cNvPr>
          <p:cNvSpPr/>
          <p:nvPr/>
        </p:nvSpPr>
        <p:spPr>
          <a:xfrm rot="5400000">
            <a:off x="12486079" y="-830492"/>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DA2B60F-27CA-CD7E-5D50-BDC4FA482DB7}"/>
              </a:ext>
            </a:extLst>
          </p:cNvPr>
          <p:cNvSpPr/>
          <p:nvPr/>
        </p:nvSpPr>
        <p:spPr>
          <a:xfrm rot="16200000">
            <a:off x="-760275" y="6951703"/>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EEB20142-DB97-51D3-2D90-CFCCD568A53E}"/>
              </a:ext>
            </a:extLst>
          </p:cNvPr>
          <p:cNvSpPr/>
          <p:nvPr/>
        </p:nvSpPr>
        <p:spPr>
          <a:xfrm rot="10800000">
            <a:off x="12280314" y="6933381"/>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4AFFD8D-C101-66E7-A955-9D7C0F50705F}"/>
              </a:ext>
            </a:extLst>
          </p:cNvPr>
          <p:cNvSpPr txBox="1"/>
          <p:nvPr/>
        </p:nvSpPr>
        <p:spPr>
          <a:xfrm>
            <a:off x="1808334" y="-1667451"/>
            <a:ext cx="381014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8D26BDE-D0DA-B2D5-6116-FC700042966C}"/>
              </a:ext>
            </a:extLst>
          </p:cNvPr>
          <p:cNvSpPr/>
          <p:nvPr/>
        </p:nvSpPr>
        <p:spPr>
          <a:xfrm>
            <a:off x="3575789" y="4037131"/>
            <a:ext cx="865583" cy="796126"/>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519C3F7E-BDFE-4158-6733-1F0455531721}"/>
              </a:ext>
            </a:extLst>
          </p:cNvPr>
          <p:cNvSpPr/>
          <p:nvPr/>
        </p:nvSpPr>
        <p:spPr>
          <a:xfrm>
            <a:off x="8498115" y="2995730"/>
            <a:ext cx="892628" cy="576943"/>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733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FBC2CE0-D699-7AFD-EBD2-F70C8715B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160" y="1256665"/>
            <a:ext cx="4592320" cy="4082061"/>
          </a:xfrm>
          <a:prstGeom prst="rect">
            <a:avLst/>
          </a:prstGeom>
        </p:spPr>
      </p:pic>
      <p:pic>
        <p:nvPicPr>
          <p:cNvPr id="11" name="Picture 10" descr="A small electronic device with wires&#10;&#10;Description automatically generated">
            <a:extLst>
              <a:ext uri="{FF2B5EF4-FFF2-40B4-BE49-F238E27FC236}">
                <a16:creationId xmlns:a16="http://schemas.microsoft.com/office/drawing/2014/main" id="{FA8CF980-C2AC-4FEF-690D-81AC69551700}"/>
              </a:ext>
            </a:extLst>
          </p:cNvPr>
          <p:cNvPicPr>
            <a:picLocks noChangeAspect="1"/>
          </p:cNvPicPr>
          <p:nvPr/>
        </p:nvPicPr>
        <p:blipFill rotWithShape="1">
          <a:blip r:embed="rId5"/>
          <a:srcRect t="6873" r="16065" b="10996"/>
          <a:stretch/>
        </p:blipFill>
        <p:spPr>
          <a:xfrm>
            <a:off x="5902959" y="1513840"/>
            <a:ext cx="4679262" cy="3434080"/>
          </a:xfrm>
          <a:prstGeom prst="rect">
            <a:avLst/>
          </a:prstGeom>
        </p:spPr>
      </p:pic>
      <p:sp>
        <p:nvSpPr>
          <p:cNvPr id="13" name="Freeform: Shape 12">
            <a:extLst>
              <a:ext uri="{FF2B5EF4-FFF2-40B4-BE49-F238E27FC236}">
                <a16:creationId xmlns:a16="http://schemas.microsoft.com/office/drawing/2014/main" id="{43752CF7-5A29-CC8A-FED1-6DC75F613D5E}"/>
              </a:ext>
            </a:extLst>
          </p:cNvPr>
          <p:cNvSpPr/>
          <p:nvPr/>
        </p:nvSpPr>
        <p:spPr>
          <a:xfrm>
            <a:off x="-1032995" y="-914776"/>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98944C08-CFA7-794D-DFB6-CDBAA6AE7A36}"/>
              </a:ext>
            </a:extLst>
          </p:cNvPr>
          <p:cNvSpPr/>
          <p:nvPr/>
        </p:nvSpPr>
        <p:spPr>
          <a:xfrm rot="5400000">
            <a:off x="12486079" y="-830492"/>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DA2B60F-27CA-CD7E-5D50-BDC4FA482DB7}"/>
              </a:ext>
            </a:extLst>
          </p:cNvPr>
          <p:cNvSpPr/>
          <p:nvPr/>
        </p:nvSpPr>
        <p:spPr>
          <a:xfrm rot="16200000">
            <a:off x="-760275" y="6951703"/>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EEB20142-DB97-51D3-2D90-CFCCD568A53E}"/>
              </a:ext>
            </a:extLst>
          </p:cNvPr>
          <p:cNvSpPr/>
          <p:nvPr/>
        </p:nvSpPr>
        <p:spPr>
          <a:xfrm rot="10800000">
            <a:off x="12280314" y="6933381"/>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4AFFD8D-C101-66E7-A955-9D7C0F50705F}"/>
              </a:ext>
            </a:extLst>
          </p:cNvPr>
          <p:cNvSpPr txBox="1"/>
          <p:nvPr/>
        </p:nvSpPr>
        <p:spPr>
          <a:xfrm>
            <a:off x="1808334" y="-1667451"/>
            <a:ext cx="381014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3FA3D906-2364-4A38-6B12-22EB9543975C}"/>
              </a:ext>
            </a:extLst>
          </p:cNvPr>
          <p:cNvSpPr/>
          <p:nvPr/>
        </p:nvSpPr>
        <p:spPr>
          <a:xfrm>
            <a:off x="4746171" y="3759199"/>
            <a:ext cx="406399" cy="769257"/>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F26B10F-A216-9401-73B8-8FB836C38ADB}"/>
              </a:ext>
            </a:extLst>
          </p:cNvPr>
          <p:cNvSpPr/>
          <p:nvPr/>
        </p:nvSpPr>
        <p:spPr>
          <a:xfrm>
            <a:off x="9775373" y="2993571"/>
            <a:ext cx="573314" cy="576943"/>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286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FBC2CE0-D699-7AFD-EBD2-F70C8715B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160" y="1256665"/>
            <a:ext cx="4592320" cy="4082061"/>
          </a:xfrm>
          <a:prstGeom prst="rect">
            <a:avLst/>
          </a:prstGeom>
        </p:spPr>
      </p:pic>
      <p:pic>
        <p:nvPicPr>
          <p:cNvPr id="11" name="Picture 10" descr="A small electronic device with wires&#10;&#10;Description automatically generated">
            <a:extLst>
              <a:ext uri="{FF2B5EF4-FFF2-40B4-BE49-F238E27FC236}">
                <a16:creationId xmlns:a16="http://schemas.microsoft.com/office/drawing/2014/main" id="{FA8CF980-C2AC-4FEF-690D-81AC69551700}"/>
              </a:ext>
            </a:extLst>
          </p:cNvPr>
          <p:cNvPicPr>
            <a:picLocks noChangeAspect="1"/>
          </p:cNvPicPr>
          <p:nvPr/>
        </p:nvPicPr>
        <p:blipFill rotWithShape="1">
          <a:blip r:embed="rId5"/>
          <a:srcRect t="6873" r="16065" b="10996"/>
          <a:stretch/>
        </p:blipFill>
        <p:spPr>
          <a:xfrm>
            <a:off x="5902959" y="1513840"/>
            <a:ext cx="4679262" cy="3434080"/>
          </a:xfrm>
          <a:prstGeom prst="rect">
            <a:avLst/>
          </a:prstGeom>
        </p:spPr>
      </p:pic>
      <p:sp>
        <p:nvSpPr>
          <p:cNvPr id="13" name="Freeform: Shape 12">
            <a:extLst>
              <a:ext uri="{FF2B5EF4-FFF2-40B4-BE49-F238E27FC236}">
                <a16:creationId xmlns:a16="http://schemas.microsoft.com/office/drawing/2014/main" id="{43752CF7-5A29-CC8A-FED1-6DC75F613D5E}"/>
              </a:ext>
            </a:extLst>
          </p:cNvPr>
          <p:cNvSpPr/>
          <p:nvPr/>
        </p:nvSpPr>
        <p:spPr>
          <a:xfrm>
            <a:off x="-1032995" y="-914776"/>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98944C08-CFA7-794D-DFB6-CDBAA6AE7A36}"/>
              </a:ext>
            </a:extLst>
          </p:cNvPr>
          <p:cNvSpPr/>
          <p:nvPr/>
        </p:nvSpPr>
        <p:spPr>
          <a:xfrm rot="5400000">
            <a:off x="12486079" y="-830492"/>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DA2B60F-27CA-CD7E-5D50-BDC4FA482DB7}"/>
              </a:ext>
            </a:extLst>
          </p:cNvPr>
          <p:cNvSpPr/>
          <p:nvPr/>
        </p:nvSpPr>
        <p:spPr>
          <a:xfrm rot="16200000">
            <a:off x="-760275" y="6951703"/>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EEB20142-DB97-51D3-2D90-CFCCD568A53E}"/>
              </a:ext>
            </a:extLst>
          </p:cNvPr>
          <p:cNvSpPr/>
          <p:nvPr/>
        </p:nvSpPr>
        <p:spPr>
          <a:xfrm rot="10800000">
            <a:off x="12280314" y="6933381"/>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4AFFD8D-C101-66E7-A955-9D7C0F50705F}"/>
              </a:ext>
            </a:extLst>
          </p:cNvPr>
          <p:cNvSpPr txBox="1"/>
          <p:nvPr/>
        </p:nvSpPr>
        <p:spPr>
          <a:xfrm>
            <a:off x="1808334" y="-1667451"/>
            <a:ext cx="381014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8C8FD4D8-9B7C-ABC6-C209-1717C6624B25}"/>
              </a:ext>
            </a:extLst>
          </p:cNvPr>
          <p:cNvSpPr/>
          <p:nvPr/>
        </p:nvSpPr>
        <p:spPr>
          <a:xfrm>
            <a:off x="1409501" y="3106056"/>
            <a:ext cx="797666" cy="1727201"/>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2C753B1-5C94-A519-8AA5-8674B53348CC}"/>
              </a:ext>
            </a:extLst>
          </p:cNvPr>
          <p:cNvSpPr/>
          <p:nvPr/>
        </p:nvSpPr>
        <p:spPr>
          <a:xfrm>
            <a:off x="5902959" y="1846942"/>
            <a:ext cx="1296127" cy="2231571"/>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0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FBC2CE0-D699-7AFD-EBD2-F70C8715B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160" y="1256665"/>
            <a:ext cx="4592320" cy="4082061"/>
          </a:xfrm>
          <a:prstGeom prst="rect">
            <a:avLst/>
          </a:prstGeom>
        </p:spPr>
      </p:pic>
      <p:pic>
        <p:nvPicPr>
          <p:cNvPr id="11" name="Picture 10" descr="A small electronic device with wires&#10;&#10;Description automatically generated">
            <a:extLst>
              <a:ext uri="{FF2B5EF4-FFF2-40B4-BE49-F238E27FC236}">
                <a16:creationId xmlns:a16="http://schemas.microsoft.com/office/drawing/2014/main" id="{FA8CF980-C2AC-4FEF-690D-81AC69551700}"/>
              </a:ext>
            </a:extLst>
          </p:cNvPr>
          <p:cNvPicPr>
            <a:picLocks noChangeAspect="1"/>
          </p:cNvPicPr>
          <p:nvPr/>
        </p:nvPicPr>
        <p:blipFill rotWithShape="1">
          <a:blip r:embed="rId5"/>
          <a:srcRect t="6873" r="16065" b="10996"/>
          <a:stretch/>
        </p:blipFill>
        <p:spPr>
          <a:xfrm>
            <a:off x="5902959" y="1513840"/>
            <a:ext cx="4679262" cy="3434080"/>
          </a:xfrm>
          <a:prstGeom prst="rect">
            <a:avLst/>
          </a:prstGeom>
        </p:spPr>
      </p:pic>
      <p:sp>
        <p:nvSpPr>
          <p:cNvPr id="13" name="Freeform: Shape 12">
            <a:extLst>
              <a:ext uri="{FF2B5EF4-FFF2-40B4-BE49-F238E27FC236}">
                <a16:creationId xmlns:a16="http://schemas.microsoft.com/office/drawing/2014/main" id="{43752CF7-5A29-CC8A-FED1-6DC75F613D5E}"/>
              </a:ext>
            </a:extLst>
          </p:cNvPr>
          <p:cNvSpPr/>
          <p:nvPr/>
        </p:nvSpPr>
        <p:spPr>
          <a:xfrm>
            <a:off x="-1032995" y="-914776"/>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98944C08-CFA7-794D-DFB6-CDBAA6AE7A36}"/>
              </a:ext>
            </a:extLst>
          </p:cNvPr>
          <p:cNvSpPr/>
          <p:nvPr/>
        </p:nvSpPr>
        <p:spPr>
          <a:xfrm rot="5400000">
            <a:off x="12486079" y="-830492"/>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DA2B60F-27CA-CD7E-5D50-BDC4FA482DB7}"/>
              </a:ext>
            </a:extLst>
          </p:cNvPr>
          <p:cNvSpPr/>
          <p:nvPr/>
        </p:nvSpPr>
        <p:spPr>
          <a:xfrm rot="16200000">
            <a:off x="-760275" y="6951703"/>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EEB20142-DB97-51D3-2D90-CFCCD568A53E}"/>
              </a:ext>
            </a:extLst>
          </p:cNvPr>
          <p:cNvSpPr/>
          <p:nvPr/>
        </p:nvSpPr>
        <p:spPr>
          <a:xfrm rot="10800000">
            <a:off x="12280314" y="6933381"/>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4AFFD8D-C101-66E7-A955-9D7C0F50705F}"/>
              </a:ext>
            </a:extLst>
          </p:cNvPr>
          <p:cNvSpPr txBox="1"/>
          <p:nvPr/>
        </p:nvSpPr>
        <p:spPr>
          <a:xfrm>
            <a:off x="1808334" y="-1667451"/>
            <a:ext cx="381014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92B482C1-0D0E-E594-4C99-10EE9F8E16B7}"/>
              </a:ext>
            </a:extLst>
          </p:cNvPr>
          <p:cNvSpPr/>
          <p:nvPr/>
        </p:nvSpPr>
        <p:spPr>
          <a:xfrm>
            <a:off x="1273968" y="1975146"/>
            <a:ext cx="758032" cy="927711"/>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E64D327E-64B0-DFAD-C8CE-5C323A980F20}"/>
              </a:ext>
            </a:extLst>
          </p:cNvPr>
          <p:cNvSpPr/>
          <p:nvPr/>
        </p:nvSpPr>
        <p:spPr>
          <a:xfrm>
            <a:off x="7721600" y="2209801"/>
            <a:ext cx="827314" cy="925286"/>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224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FBC2CE0-D699-7AFD-EBD2-F70C8715B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160" y="1256665"/>
            <a:ext cx="4592320" cy="4082061"/>
          </a:xfrm>
          <a:prstGeom prst="rect">
            <a:avLst/>
          </a:prstGeom>
        </p:spPr>
      </p:pic>
      <p:pic>
        <p:nvPicPr>
          <p:cNvPr id="11" name="Picture 10" descr="A small electronic device with wires&#10;&#10;Description automatically generated">
            <a:extLst>
              <a:ext uri="{FF2B5EF4-FFF2-40B4-BE49-F238E27FC236}">
                <a16:creationId xmlns:a16="http://schemas.microsoft.com/office/drawing/2014/main" id="{FA8CF980-C2AC-4FEF-690D-81AC69551700}"/>
              </a:ext>
            </a:extLst>
          </p:cNvPr>
          <p:cNvPicPr>
            <a:picLocks noChangeAspect="1"/>
          </p:cNvPicPr>
          <p:nvPr/>
        </p:nvPicPr>
        <p:blipFill rotWithShape="1">
          <a:blip r:embed="rId5"/>
          <a:srcRect t="6873" r="16065" b="10996"/>
          <a:stretch/>
        </p:blipFill>
        <p:spPr>
          <a:xfrm>
            <a:off x="5902959" y="1513840"/>
            <a:ext cx="4679262" cy="3434080"/>
          </a:xfrm>
          <a:prstGeom prst="rect">
            <a:avLst/>
          </a:prstGeom>
        </p:spPr>
      </p:pic>
      <p:sp>
        <p:nvSpPr>
          <p:cNvPr id="13" name="Freeform: Shape 12">
            <a:extLst>
              <a:ext uri="{FF2B5EF4-FFF2-40B4-BE49-F238E27FC236}">
                <a16:creationId xmlns:a16="http://schemas.microsoft.com/office/drawing/2014/main" id="{43752CF7-5A29-CC8A-FED1-6DC75F613D5E}"/>
              </a:ext>
            </a:extLst>
          </p:cNvPr>
          <p:cNvSpPr/>
          <p:nvPr/>
        </p:nvSpPr>
        <p:spPr>
          <a:xfrm>
            <a:off x="-1032995" y="-914776"/>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98944C08-CFA7-794D-DFB6-CDBAA6AE7A36}"/>
              </a:ext>
            </a:extLst>
          </p:cNvPr>
          <p:cNvSpPr/>
          <p:nvPr/>
        </p:nvSpPr>
        <p:spPr>
          <a:xfrm rot="5400000">
            <a:off x="12486079" y="-830492"/>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DA2B60F-27CA-CD7E-5D50-BDC4FA482DB7}"/>
              </a:ext>
            </a:extLst>
          </p:cNvPr>
          <p:cNvSpPr/>
          <p:nvPr/>
        </p:nvSpPr>
        <p:spPr>
          <a:xfrm rot="16200000">
            <a:off x="-760275" y="6951703"/>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EEB20142-DB97-51D3-2D90-CFCCD568A53E}"/>
              </a:ext>
            </a:extLst>
          </p:cNvPr>
          <p:cNvSpPr/>
          <p:nvPr/>
        </p:nvSpPr>
        <p:spPr>
          <a:xfrm rot="10800000">
            <a:off x="12280314" y="6933381"/>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4AFFD8D-C101-66E7-A955-9D7C0F50705F}"/>
              </a:ext>
            </a:extLst>
          </p:cNvPr>
          <p:cNvSpPr txBox="1"/>
          <p:nvPr/>
        </p:nvSpPr>
        <p:spPr>
          <a:xfrm>
            <a:off x="1808334" y="-1667451"/>
            <a:ext cx="381014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2D9C4FE7-0090-D4D5-8346-A7EEDF12254A}"/>
              </a:ext>
            </a:extLst>
          </p:cNvPr>
          <p:cNvSpPr/>
          <p:nvPr/>
        </p:nvSpPr>
        <p:spPr>
          <a:xfrm>
            <a:off x="2409372" y="1284889"/>
            <a:ext cx="1857827" cy="2662997"/>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092B245-EB2D-4FAF-3329-BDD75EDBF2DB}"/>
              </a:ext>
            </a:extLst>
          </p:cNvPr>
          <p:cNvSpPr/>
          <p:nvPr/>
        </p:nvSpPr>
        <p:spPr>
          <a:xfrm rot="1212413">
            <a:off x="8495402" y="2428833"/>
            <a:ext cx="1284512" cy="803038"/>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745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FC989A-8503-226D-E747-3725BCCCC5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4280" y="-2665654"/>
            <a:ext cx="3752642" cy="2107734"/>
          </a:xfrm>
          <a:prstGeom prst="rect">
            <a:avLst/>
          </a:prstGeom>
        </p:spPr>
      </p:pic>
      <p:sp>
        <p:nvSpPr>
          <p:cNvPr id="7" name="Rectangle 6">
            <a:extLst>
              <a:ext uri="{FF2B5EF4-FFF2-40B4-BE49-F238E27FC236}">
                <a16:creationId xmlns:a16="http://schemas.microsoft.com/office/drawing/2014/main" id="{C2DCB705-1D3D-9C23-8CCB-CB097DC871AF}"/>
              </a:ext>
            </a:extLst>
          </p:cNvPr>
          <p:cNvSpPr/>
          <p:nvPr/>
        </p:nvSpPr>
        <p:spPr>
          <a:xfrm>
            <a:off x="-4122576" y="-2719238"/>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pic>
        <p:nvPicPr>
          <p:cNvPr id="8" name="Picture 7" descr="A small electronic device with wires&#10;&#10;Description automatically generated">
            <a:extLst>
              <a:ext uri="{FF2B5EF4-FFF2-40B4-BE49-F238E27FC236}">
                <a16:creationId xmlns:a16="http://schemas.microsoft.com/office/drawing/2014/main" id="{8E20FF47-6674-41D2-CC65-477408B4C880}"/>
              </a:ext>
            </a:extLst>
          </p:cNvPr>
          <p:cNvPicPr>
            <a:picLocks noChangeAspect="1"/>
          </p:cNvPicPr>
          <p:nvPr/>
        </p:nvPicPr>
        <p:blipFill rotWithShape="1">
          <a:blip r:embed="rId5"/>
          <a:srcRect t="6873" r="16065" b="10996"/>
          <a:stretch/>
        </p:blipFill>
        <p:spPr>
          <a:xfrm>
            <a:off x="13002595" y="1897986"/>
            <a:ext cx="4679262" cy="3434080"/>
          </a:xfrm>
          <a:prstGeom prst="rect">
            <a:avLst/>
          </a:prstGeom>
        </p:spPr>
      </p:pic>
      <p:pic>
        <p:nvPicPr>
          <p:cNvPr id="10" name="Graphic 9">
            <a:extLst>
              <a:ext uri="{FF2B5EF4-FFF2-40B4-BE49-F238E27FC236}">
                <a16:creationId xmlns:a16="http://schemas.microsoft.com/office/drawing/2014/main" id="{1DF0FDAA-682D-F1FB-E875-C1A1CD3162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0909" y="2164960"/>
            <a:ext cx="5092951" cy="4527064"/>
          </a:xfrm>
          <a:prstGeom prst="rect">
            <a:avLst/>
          </a:prstGeom>
        </p:spPr>
      </p:pic>
      <p:sp>
        <p:nvSpPr>
          <p:cNvPr id="11" name="Freeform: Shape 10">
            <a:extLst>
              <a:ext uri="{FF2B5EF4-FFF2-40B4-BE49-F238E27FC236}">
                <a16:creationId xmlns:a16="http://schemas.microsoft.com/office/drawing/2014/main" id="{4767938B-D57C-96BA-1A54-3B09B709FAB5}"/>
              </a:ext>
            </a:extLst>
          </p:cNvPr>
          <p:cNvSpPr/>
          <p:nvPr/>
        </p:nvSpPr>
        <p:spPr>
          <a:xfrm>
            <a:off x="4311594" y="2199023"/>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701E56AA-F5BE-BF28-1373-27418085268B}"/>
              </a:ext>
            </a:extLst>
          </p:cNvPr>
          <p:cNvSpPr/>
          <p:nvPr/>
        </p:nvSpPr>
        <p:spPr>
          <a:xfrm rot="5400000">
            <a:off x="11233348" y="2220354"/>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6E6A4BBF-01FC-619D-8EA6-754A3E658FE7}"/>
              </a:ext>
            </a:extLst>
          </p:cNvPr>
          <p:cNvSpPr/>
          <p:nvPr/>
        </p:nvSpPr>
        <p:spPr>
          <a:xfrm rot="16200000">
            <a:off x="4265046" y="6025590"/>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C8AECF2-DC95-182E-D867-12CDC13593CA}"/>
              </a:ext>
            </a:extLst>
          </p:cNvPr>
          <p:cNvSpPr/>
          <p:nvPr/>
        </p:nvSpPr>
        <p:spPr>
          <a:xfrm rot="10800000">
            <a:off x="11269396" y="6005870"/>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F03A22F-F08B-0C9F-AA2C-7D3312C97761}"/>
              </a:ext>
            </a:extLst>
          </p:cNvPr>
          <p:cNvSpPr txBox="1"/>
          <p:nvPr/>
        </p:nvSpPr>
        <p:spPr>
          <a:xfrm>
            <a:off x="6183495" y="1128545"/>
            <a:ext cx="381014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endParaRPr kumimoji="0" lang="en-GB"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Content Placeholder 20">
            <a:extLst>
              <a:ext uri="{FF2B5EF4-FFF2-40B4-BE49-F238E27FC236}">
                <a16:creationId xmlns:a16="http://schemas.microsoft.com/office/drawing/2014/main" id="{9D05FCEF-CC45-E31B-C64A-3A00820A8259}"/>
              </a:ext>
            </a:extLst>
          </p:cNvPr>
          <p:cNvSpPr>
            <a:spLocks noGrp="1"/>
          </p:cNvSpPr>
          <p:nvPr>
            <p:ph sz="half" idx="1"/>
          </p:nvPr>
        </p:nvSpPr>
        <p:spPr/>
        <p:txBody>
          <a:bodyPr/>
          <a:lstStyle/>
          <a:p>
            <a:endParaRPr lang="en-GB"/>
          </a:p>
        </p:txBody>
      </p:sp>
      <p:pic>
        <p:nvPicPr>
          <p:cNvPr id="22" name="Content Placeholder 4" descr="A computer with a blank screen&#10;&#10;Description automatically generated">
            <a:extLst>
              <a:ext uri="{FF2B5EF4-FFF2-40B4-BE49-F238E27FC236}">
                <a16:creationId xmlns:a16="http://schemas.microsoft.com/office/drawing/2014/main" id="{AFE8EBAD-EA05-DC21-C2A7-6EC2AE74B0E1}"/>
              </a:ext>
            </a:extLst>
          </p:cNvPr>
          <p:cNvPicPr>
            <a:picLocks noChangeAspect="1"/>
          </p:cNvPicPr>
          <p:nvPr/>
        </p:nvPicPr>
        <p:blipFill>
          <a:blip r:embed="rId8"/>
          <a:stretch>
            <a:fillRect/>
          </a:stretch>
        </p:blipFill>
        <p:spPr>
          <a:xfrm>
            <a:off x="5415027" y="-3984644"/>
            <a:ext cx="2200040" cy="1453419"/>
          </a:xfrm>
          <a:prstGeom prst="rect">
            <a:avLst/>
          </a:prstGeom>
        </p:spPr>
      </p:pic>
      <p:pic>
        <p:nvPicPr>
          <p:cNvPr id="24" name="Graphic 23">
            <a:extLst>
              <a:ext uri="{FF2B5EF4-FFF2-40B4-BE49-F238E27FC236}">
                <a16:creationId xmlns:a16="http://schemas.microsoft.com/office/drawing/2014/main" id="{B51ABD7D-ED02-F0E1-9FE0-8A76CFFF42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3442" y="-2884510"/>
            <a:ext cx="1145583" cy="2133929"/>
          </a:xfrm>
          <a:prstGeom prst="rect">
            <a:avLst/>
          </a:prstGeom>
        </p:spPr>
      </p:pic>
      <p:pic>
        <p:nvPicPr>
          <p:cNvPr id="26" name="Picture 25" descr="A black and white drawing of a head&#10;&#10;Description automatically generated">
            <a:extLst>
              <a:ext uri="{FF2B5EF4-FFF2-40B4-BE49-F238E27FC236}">
                <a16:creationId xmlns:a16="http://schemas.microsoft.com/office/drawing/2014/main" id="{22FFC5E2-19CA-D471-597A-7AE65337070F}"/>
              </a:ext>
            </a:extLst>
          </p:cNvPr>
          <p:cNvPicPr>
            <a:picLocks noChangeAspect="1"/>
          </p:cNvPicPr>
          <p:nvPr/>
        </p:nvPicPr>
        <p:blipFill>
          <a:blip r:embed="rId11"/>
          <a:stretch>
            <a:fillRect/>
          </a:stretch>
        </p:blipFill>
        <p:spPr>
          <a:xfrm>
            <a:off x="4597910" y="-2566080"/>
            <a:ext cx="1190558" cy="1367874"/>
          </a:xfrm>
          <a:prstGeom prst="rect">
            <a:avLst/>
          </a:prstGeom>
        </p:spPr>
      </p:pic>
      <p:sp>
        <p:nvSpPr>
          <p:cNvPr id="28" name="Hexagon 27">
            <a:extLst>
              <a:ext uri="{FF2B5EF4-FFF2-40B4-BE49-F238E27FC236}">
                <a16:creationId xmlns:a16="http://schemas.microsoft.com/office/drawing/2014/main" id="{FDB7B239-8029-521B-793D-A77C3B5DE3EE}"/>
              </a:ext>
            </a:extLst>
          </p:cNvPr>
          <p:cNvSpPr/>
          <p:nvPr/>
        </p:nvSpPr>
        <p:spPr>
          <a:xfrm>
            <a:off x="4456103" y="-2155204"/>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4AC81D9B-D7D8-9756-4F4E-4940AEDCA4DD}"/>
              </a:ext>
            </a:extLst>
          </p:cNvPr>
          <p:cNvPicPr>
            <a:picLocks noChangeAspect="1"/>
          </p:cNvPicPr>
          <p:nvPr/>
        </p:nvPicPr>
        <p:blipFill>
          <a:blip r:embed="rId12"/>
          <a:stretch>
            <a:fillRect/>
          </a:stretch>
        </p:blipFill>
        <p:spPr>
          <a:xfrm>
            <a:off x="4739492" y="-3081420"/>
            <a:ext cx="706587" cy="336144"/>
          </a:xfrm>
          <a:prstGeom prst="rect">
            <a:avLst/>
          </a:prstGeom>
        </p:spPr>
      </p:pic>
      <p:pic>
        <p:nvPicPr>
          <p:cNvPr id="30" name="Picture 29">
            <a:extLst>
              <a:ext uri="{FF2B5EF4-FFF2-40B4-BE49-F238E27FC236}">
                <a16:creationId xmlns:a16="http://schemas.microsoft.com/office/drawing/2014/main" id="{AEE66F99-A380-03D0-5FE3-AB82FB1F4D26}"/>
              </a:ext>
            </a:extLst>
          </p:cNvPr>
          <p:cNvPicPr>
            <a:picLocks noChangeAspect="1"/>
          </p:cNvPicPr>
          <p:nvPr/>
        </p:nvPicPr>
        <p:blipFill>
          <a:blip r:embed="rId13"/>
          <a:stretch>
            <a:fillRect/>
          </a:stretch>
        </p:blipFill>
        <p:spPr>
          <a:xfrm>
            <a:off x="4942450" y="-3032980"/>
            <a:ext cx="157218" cy="215881"/>
          </a:xfrm>
          <a:prstGeom prst="rect">
            <a:avLst/>
          </a:prstGeom>
        </p:spPr>
      </p:pic>
      <p:cxnSp>
        <p:nvCxnSpPr>
          <p:cNvPr id="42" name="Connector: Elbow 41">
            <a:extLst>
              <a:ext uri="{FF2B5EF4-FFF2-40B4-BE49-F238E27FC236}">
                <a16:creationId xmlns:a16="http://schemas.microsoft.com/office/drawing/2014/main" id="{53C4B922-BF89-1BAC-6814-1C53188AC1CB}"/>
              </a:ext>
            </a:extLst>
          </p:cNvPr>
          <p:cNvCxnSpPr>
            <a:cxnSpLocks/>
            <a:stCxn id="47" idx="3"/>
            <a:endCxn id="29" idx="1"/>
          </p:cNvCxnSpPr>
          <p:nvPr/>
        </p:nvCxnSpPr>
        <p:spPr>
          <a:xfrm rot="10800000" flipH="1">
            <a:off x="4457294" y="-291334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black triangle with a cross&#10;&#10;Description automatically generated">
            <a:extLst>
              <a:ext uri="{FF2B5EF4-FFF2-40B4-BE49-F238E27FC236}">
                <a16:creationId xmlns:a16="http://schemas.microsoft.com/office/drawing/2014/main" id="{6E75E4D0-9CF6-EAEB-9BCA-F734498BF487}"/>
              </a:ext>
            </a:extLst>
          </p:cNvPr>
          <p:cNvPicPr>
            <a:picLocks noChangeAspect="1"/>
          </p:cNvPicPr>
          <p:nvPr/>
        </p:nvPicPr>
        <p:blipFill>
          <a:blip r:embed="rId14"/>
          <a:stretch>
            <a:fillRect/>
          </a:stretch>
        </p:blipFill>
        <p:spPr>
          <a:xfrm rot="5400000">
            <a:off x="4781579" y="-2016204"/>
            <a:ext cx="237836" cy="374242"/>
          </a:xfrm>
          <a:prstGeom prst="rect">
            <a:avLst/>
          </a:prstGeom>
        </p:spPr>
      </p:pic>
      <p:pic>
        <p:nvPicPr>
          <p:cNvPr id="45" name="Picture 44">
            <a:extLst>
              <a:ext uri="{FF2B5EF4-FFF2-40B4-BE49-F238E27FC236}">
                <a16:creationId xmlns:a16="http://schemas.microsoft.com/office/drawing/2014/main" id="{39567313-1774-ECEE-8175-2490C9791480}"/>
              </a:ext>
            </a:extLst>
          </p:cNvPr>
          <p:cNvPicPr>
            <a:picLocks noChangeAspect="1"/>
          </p:cNvPicPr>
          <p:nvPr/>
        </p:nvPicPr>
        <p:blipFill>
          <a:blip r:embed="rId15"/>
          <a:stretch>
            <a:fillRect/>
          </a:stretch>
        </p:blipFill>
        <p:spPr>
          <a:xfrm rot="5400000">
            <a:off x="5391860" y="-3378861"/>
            <a:ext cx="299755" cy="236490"/>
          </a:xfrm>
          <a:prstGeom prst="rect">
            <a:avLst/>
          </a:prstGeom>
        </p:spPr>
      </p:pic>
      <p:pic>
        <p:nvPicPr>
          <p:cNvPr id="46" name="Picture 45">
            <a:extLst>
              <a:ext uri="{FF2B5EF4-FFF2-40B4-BE49-F238E27FC236}">
                <a16:creationId xmlns:a16="http://schemas.microsoft.com/office/drawing/2014/main" id="{BECF3345-B4B0-2C66-FA31-6EC50E7E2B98}"/>
              </a:ext>
            </a:extLst>
          </p:cNvPr>
          <p:cNvPicPr>
            <a:picLocks noChangeAspect="1"/>
          </p:cNvPicPr>
          <p:nvPr/>
        </p:nvPicPr>
        <p:blipFill>
          <a:blip r:embed="rId13"/>
          <a:stretch>
            <a:fillRect/>
          </a:stretch>
        </p:blipFill>
        <p:spPr>
          <a:xfrm>
            <a:off x="4539769" y="-1983637"/>
            <a:ext cx="216743" cy="297617"/>
          </a:xfrm>
          <a:prstGeom prst="rect">
            <a:avLst/>
          </a:prstGeom>
        </p:spPr>
      </p:pic>
      <p:sp>
        <p:nvSpPr>
          <p:cNvPr id="47" name="Hexagon 46">
            <a:extLst>
              <a:ext uri="{FF2B5EF4-FFF2-40B4-BE49-F238E27FC236}">
                <a16:creationId xmlns:a16="http://schemas.microsoft.com/office/drawing/2014/main" id="{438E3B40-429C-DF28-E453-A8FD20BFAB85}"/>
              </a:ext>
            </a:extLst>
          </p:cNvPr>
          <p:cNvSpPr/>
          <p:nvPr/>
        </p:nvSpPr>
        <p:spPr>
          <a:xfrm>
            <a:off x="4457294" y="-2155205"/>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9" name="Graphic 48">
            <a:extLst>
              <a:ext uri="{FF2B5EF4-FFF2-40B4-BE49-F238E27FC236}">
                <a16:creationId xmlns:a16="http://schemas.microsoft.com/office/drawing/2014/main" id="{ED3AB809-CE31-44AE-CB65-7A73B3C172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3554156" y="-2901794"/>
            <a:ext cx="1145583" cy="2133929"/>
          </a:xfrm>
          <a:prstGeom prst="rect">
            <a:avLst/>
          </a:prstGeom>
        </p:spPr>
      </p:pic>
      <p:cxnSp>
        <p:nvCxnSpPr>
          <p:cNvPr id="51" name="Straight Connector 50">
            <a:extLst>
              <a:ext uri="{FF2B5EF4-FFF2-40B4-BE49-F238E27FC236}">
                <a16:creationId xmlns:a16="http://schemas.microsoft.com/office/drawing/2014/main" id="{BE50A492-DB35-7527-127D-7C2D6AE9DDB6}"/>
              </a:ext>
            </a:extLst>
          </p:cNvPr>
          <p:cNvCxnSpPr>
            <a:cxnSpLocks/>
          </p:cNvCxnSpPr>
          <p:nvPr/>
        </p:nvCxnSpPr>
        <p:spPr>
          <a:xfrm rot="19491567">
            <a:off x="3850433" y="-1864559"/>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26C9BEC-57CC-AFF7-9A47-8A8C8D4F9AF1}"/>
              </a:ext>
            </a:extLst>
          </p:cNvPr>
          <p:cNvCxnSpPr>
            <a:cxnSpLocks/>
          </p:cNvCxnSpPr>
          <p:nvPr/>
        </p:nvCxnSpPr>
        <p:spPr>
          <a:xfrm rot="19491567">
            <a:off x="3888159" y="-176436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4026AE-3A5A-1F2C-9027-A2B33CA6740E}"/>
              </a:ext>
            </a:extLst>
          </p:cNvPr>
          <p:cNvCxnSpPr>
            <a:cxnSpLocks/>
          </p:cNvCxnSpPr>
          <p:nvPr/>
        </p:nvCxnSpPr>
        <p:spPr>
          <a:xfrm flipV="1">
            <a:off x="3824101" y="-207486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A2771604-72D8-BC47-63CE-1502F6D4BD99}"/>
              </a:ext>
            </a:extLst>
          </p:cNvPr>
          <p:cNvSpPr/>
          <p:nvPr/>
        </p:nvSpPr>
        <p:spPr>
          <a:xfrm rot="20558644">
            <a:off x="3839028" y="-2043095"/>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Rounded Corners 55">
            <a:extLst>
              <a:ext uri="{FF2B5EF4-FFF2-40B4-BE49-F238E27FC236}">
                <a16:creationId xmlns:a16="http://schemas.microsoft.com/office/drawing/2014/main" id="{43D97668-AF20-B048-0882-3ED2118B9B88}"/>
              </a:ext>
            </a:extLst>
          </p:cNvPr>
          <p:cNvSpPr/>
          <p:nvPr/>
        </p:nvSpPr>
        <p:spPr>
          <a:xfrm rot="20488534">
            <a:off x="3913702" y="-2069026"/>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Rectangle: Rounded Corners 59">
            <a:extLst>
              <a:ext uri="{FF2B5EF4-FFF2-40B4-BE49-F238E27FC236}">
                <a16:creationId xmlns:a16="http://schemas.microsoft.com/office/drawing/2014/main" id="{4241369E-D652-754A-E503-5754EDBC12B5}"/>
              </a:ext>
            </a:extLst>
          </p:cNvPr>
          <p:cNvSpPr/>
          <p:nvPr/>
        </p:nvSpPr>
        <p:spPr>
          <a:xfrm rot="20256072">
            <a:off x="3991044" y="-2093245"/>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886F9567-C660-6756-30AF-BC947775412E}"/>
              </a:ext>
            </a:extLst>
          </p:cNvPr>
          <p:cNvSpPr/>
          <p:nvPr/>
        </p:nvSpPr>
        <p:spPr>
          <a:xfrm rot="14815550">
            <a:off x="3878633" y="-1836204"/>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2" name="Picture 61">
            <a:extLst>
              <a:ext uri="{FF2B5EF4-FFF2-40B4-BE49-F238E27FC236}">
                <a16:creationId xmlns:a16="http://schemas.microsoft.com/office/drawing/2014/main" id="{02AAEEF7-1643-94FE-1E6D-B2610798DD0B}"/>
              </a:ext>
            </a:extLst>
          </p:cNvPr>
          <p:cNvPicPr>
            <a:picLocks noChangeAspect="1"/>
          </p:cNvPicPr>
          <p:nvPr/>
        </p:nvPicPr>
        <p:blipFill>
          <a:blip r:embed="rId16"/>
          <a:stretch>
            <a:fillRect/>
          </a:stretch>
        </p:blipFill>
        <p:spPr>
          <a:xfrm rot="21103847">
            <a:off x="3680309" y="-2111997"/>
            <a:ext cx="100921" cy="327993"/>
          </a:xfrm>
          <a:prstGeom prst="rect">
            <a:avLst/>
          </a:prstGeom>
        </p:spPr>
      </p:pic>
      <p:pic>
        <p:nvPicPr>
          <p:cNvPr id="63" name="Picture 62">
            <a:extLst>
              <a:ext uri="{FF2B5EF4-FFF2-40B4-BE49-F238E27FC236}">
                <a16:creationId xmlns:a16="http://schemas.microsoft.com/office/drawing/2014/main" id="{EEF39A05-DD88-A78A-6486-1621E634D175}"/>
              </a:ext>
            </a:extLst>
          </p:cNvPr>
          <p:cNvPicPr>
            <a:picLocks noChangeAspect="1"/>
          </p:cNvPicPr>
          <p:nvPr/>
        </p:nvPicPr>
        <p:blipFill>
          <a:blip r:embed="rId16"/>
          <a:stretch>
            <a:fillRect/>
          </a:stretch>
        </p:blipFill>
        <p:spPr>
          <a:xfrm rot="9563503">
            <a:off x="4092067" y="-2237507"/>
            <a:ext cx="96095" cy="312307"/>
          </a:xfrm>
          <a:prstGeom prst="rect">
            <a:avLst/>
          </a:prstGeom>
        </p:spPr>
      </p:pic>
      <p:pic>
        <p:nvPicPr>
          <p:cNvPr id="64" name="Picture 63">
            <a:extLst>
              <a:ext uri="{FF2B5EF4-FFF2-40B4-BE49-F238E27FC236}">
                <a16:creationId xmlns:a16="http://schemas.microsoft.com/office/drawing/2014/main" id="{326EA4E8-3A6B-29FE-7DE3-BDB0CFB5D834}"/>
              </a:ext>
            </a:extLst>
          </p:cNvPr>
          <p:cNvPicPr>
            <a:picLocks noChangeAspect="1"/>
          </p:cNvPicPr>
          <p:nvPr/>
        </p:nvPicPr>
        <p:blipFill>
          <a:blip r:embed="rId15"/>
          <a:stretch>
            <a:fillRect/>
          </a:stretch>
        </p:blipFill>
        <p:spPr>
          <a:xfrm rot="18508410">
            <a:off x="3364549" y="-2217977"/>
            <a:ext cx="303356" cy="239331"/>
          </a:xfrm>
          <a:prstGeom prst="rect">
            <a:avLst/>
          </a:prstGeom>
        </p:spPr>
      </p:pic>
      <p:cxnSp>
        <p:nvCxnSpPr>
          <p:cNvPr id="65" name="Connector: Elbow 64">
            <a:extLst>
              <a:ext uri="{FF2B5EF4-FFF2-40B4-BE49-F238E27FC236}">
                <a16:creationId xmlns:a16="http://schemas.microsoft.com/office/drawing/2014/main" id="{CAFDD43F-8C82-781D-5EA1-F6E0D914D274}"/>
              </a:ext>
            </a:extLst>
          </p:cNvPr>
          <p:cNvCxnSpPr>
            <a:cxnSpLocks/>
          </p:cNvCxnSpPr>
          <p:nvPr/>
        </p:nvCxnSpPr>
        <p:spPr>
          <a:xfrm rot="10800000" flipV="1">
            <a:off x="3430416" y="-3241596"/>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F3AE0B14-867A-DEE7-67A9-9D35F8E123B5}"/>
              </a:ext>
            </a:extLst>
          </p:cNvPr>
          <p:cNvPicPr>
            <a:picLocks noChangeAspect="1"/>
          </p:cNvPicPr>
          <p:nvPr/>
        </p:nvPicPr>
        <p:blipFill>
          <a:blip r:embed="rId17"/>
          <a:stretch>
            <a:fillRect/>
          </a:stretch>
        </p:blipFill>
        <p:spPr>
          <a:xfrm>
            <a:off x="5804099" y="-3764858"/>
            <a:ext cx="1397797" cy="671343"/>
          </a:xfrm>
          <a:prstGeom prst="rect">
            <a:avLst/>
          </a:prstGeom>
        </p:spPr>
      </p:pic>
      <p:pic>
        <p:nvPicPr>
          <p:cNvPr id="67" name="Picture 66" descr="A close-up of a screen&#10;&#10;Description automatically generated">
            <a:extLst>
              <a:ext uri="{FF2B5EF4-FFF2-40B4-BE49-F238E27FC236}">
                <a16:creationId xmlns:a16="http://schemas.microsoft.com/office/drawing/2014/main" id="{0EEEBF1C-04D4-D6AA-8168-4573E2417355}"/>
              </a:ext>
            </a:extLst>
          </p:cNvPr>
          <p:cNvPicPr>
            <a:picLocks noChangeAspect="1"/>
          </p:cNvPicPr>
          <p:nvPr/>
        </p:nvPicPr>
        <p:blipFill rotWithShape="1">
          <a:blip r:embed="rId18"/>
          <a:srcRect t="6323"/>
          <a:stretch/>
        </p:blipFill>
        <p:spPr>
          <a:xfrm>
            <a:off x="-3491260" y="7619512"/>
            <a:ext cx="1370449" cy="962848"/>
          </a:xfrm>
          <a:prstGeom prst="rect">
            <a:avLst/>
          </a:prstGeom>
        </p:spPr>
      </p:pic>
      <p:pic>
        <p:nvPicPr>
          <p:cNvPr id="68" name="Content Placeholder 2" descr="A close-up of a graph&#10;&#10;Description automatically generated">
            <a:extLst>
              <a:ext uri="{FF2B5EF4-FFF2-40B4-BE49-F238E27FC236}">
                <a16:creationId xmlns:a16="http://schemas.microsoft.com/office/drawing/2014/main" id="{0881CD49-77F1-4AA5-6B08-F490C09E9717}"/>
              </a:ext>
            </a:extLst>
          </p:cNvPr>
          <p:cNvPicPr>
            <a:picLocks noChangeAspect="1"/>
          </p:cNvPicPr>
          <p:nvPr/>
        </p:nvPicPr>
        <p:blipFill rotWithShape="1">
          <a:blip r:embed="rId19"/>
          <a:srcRect t="6323" r="17551"/>
          <a:stretch/>
        </p:blipFill>
        <p:spPr>
          <a:xfrm>
            <a:off x="-3472593" y="7619512"/>
            <a:ext cx="1129926" cy="962848"/>
          </a:xfrm>
          <a:prstGeom prst="rect">
            <a:avLst/>
          </a:prstGeom>
        </p:spPr>
      </p:pic>
      <p:pic>
        <p:nvPicPr>
          <p:cNvPr id="69" name="Picture 68" descr="A close-up of a graph&#10;&#10;Description automatically generated">
            <a:extLst>
              <a:ext uri="{FF2B5EF4-FFF2-40B4-BE49-F238E27FC236}">
                <a16:creationId xmlns:a16="http://schemas.microsoft.com/office/drawing/2014/main" id="{60C5564D-436E-7E39-21F0-502CEAE85202}"/>
              </a:ext>
            </a:extLst>
          </p:cNvPr>
          <p:cNvPicPr>
            <a:picLocks noChangeAspect="1"/>
          </p:cNvPicPr>
          <p:nvPr/>
        </p:nvPicPr>
        <p:blipFill rotWithShape="1">
          <a:blip r:embed="rId20"/>
          <a:srcRect t="6323" r="17551"/>
          <a:stretch/>
        </p:blipFill>
        <p:spPr>
          <a:xfrm>
            <a:off x="-3472593" y="7619512"/>
            <a:ext cx="1129926" cy="962848"/>
          </a:xfrm>
          <a:prstGeom prst="rect">
            <a:avLst/>
          </a:prstGeom>
        </p:spPr>
      </p:pic>
      <p:pic>
        <p:nvPicPr>
          <p:cNvPr id="70" name="Picture 69" descr="A circular pattern with a gold border&#10;&#10;Description automatically generated">
            <a:extLst>
              <a:ext uri="{FF2B5EF4-FFF2-40B4-BE49-F238E27FC236}">
                <a16:creationId xmlns:a16="http://schemas.microsoft.com/office/drawing/2014/main" id="{BE8ADFC4-F8B3-5F4E-E44B-5E8F258815C0}"/>
              </a:ext>
            </a:extLst>
          </p:cNvPr>
          <p:cNvPicPr>
            <a:picLocks noChangeAspect="1"/>
          </p:cNvPicPr>
          <p:nvPr/>
        </p:nvPicPr>
        <p:blipFill>
          <a:blip r:embed="rId21"/>
          <a:stretch>
            <a:fillRect/>
          </a:stretch>
        </p:blipFill>
        <p:spPr>
          <a:xfrm>
            <a:off x="-3200492" y="7629689"/>
            <a:ext cx="145470" cy="145470"/>
          </a:xfrm>
          <a:prstGeom prst="rect">
            <a:avLst/>
          </a:prstGeom>
        </p:spPr>
      </p:pic>
      <p:pic>
        <p:nvPicPr>
          <p:cNvPr id="72" name="Picture 71">
            <a:extLst>
              <a:ext uri="{FF2B5EF4-FFF2-40B4-BE49-F238E27FC236}">
                <a16:creationId xmlns:a16="http://schemas.microsoft.com/office/drawing/2014/main" id="{51F9D618-A749-9924-5836-AD15D53AD2D5}"/>
              </a:ext>
            </a:extLst>
          </p:cNvPr>
          <p:cNvPicPr>
            <a:picLocks noChangeAspect="1"/>
          </p:cNvPicPr>
          <p:nvPr/>
        </p:nvPicPr>
        <p:blipFill>
          <a:blip r:embed="rId22"/>
          <a:stretch>
            <a:fillRect/>
          </a:stretch>
        </p:blipFill>
        <p:spPr>
          <a:xfrm>
            <a:off x="-2919765" y="7628989"/>
            <a:ext cx="145470" cy="146170"/>
          </a:xfrm>
          <a:prstGeom prst="rect">
            <a:avLst/>
          </a:prstGeom>
        </p:spPr>
      </p:pic>
      <p:pic>
        <p:nvPicPr>
          <p:cNvPr id="74" name="Picture 73" descr="A diagram of a map&#10;&#10;Description automatically generated">
            <a:extLst>
              <a:ext uri="{FF2B5EF4-FFF2-40B4-BE49-F238E27FC236}">
                <a16:creationId xmlns:a16="http://schemas.microsoft.com/office/drawing/2014/main" id="{8082F849-8E96-1206-4299-553462FF8017}"/>
              </a:ext>
            </a:extLst>
          </p:cNvPr>
          <p:cNvPicPr>
            <a:picLocks noChangeAspect="1"/>
          </p:cNvPicPr>
          <p:nvPr/>
        </p:nvPicPr>
        <p:blipFill rotWithShape="1">
          <a:blip r:embed="rId23"/>
          <a:srcRect l="13787" t="7524" r="8135" b="10126"/>
          <a:stretch/>
        </p:blipFill>
        <p:spPr>
          <a:xfrm>
            <a:off x="-1794962" y="7619512"/>
            <a:ext cx="1136259" cy="907386"/>
          </a:xfrm>
          <a:prstGeom prst="rect">
            <a:avLst/>
          </a:prstGeom>
        </p:spPr>
      </p:pic>
      <p:pic>
        <p:nvPicPr>
          <p:cNvPr id="76" name="Content Placeholder 23" descr="A graph showing a line&#10;&#10;Description automatically generated">
            <a:extLst>
              <a:ext uri="{FF2B5EF4-FFF2-40B4-BE49-F238E27FC236}">
                <a16:creationId xmlns:a16="http://schemas.microsoft.com/office/drawing/2014/main" id="{9E41ED3E-63F8-FD27-2478-CA6FBDCC5743}"/>
              </a:ext>
            </a:extLst>
          </p:cNvPr>
          <p:cNvPicPr>
            <a:picLocks noChangeAspect="1"/>
          </p:cNvPicPr>
          <p:nvPr/>
        </p:nvPicPr>
        <p:blipFill>
          <a:blip r:embed="rId24"/>
          <a:stretch>
            <a:fillRect/>
          </a:stretch>
        </p:blipFill>
        <p:spPr>
          <a:xfrm>
            <a:off x="-1764331" y="8709742"/>
            <a:ext cx="1117761" cy="886421"/>
          </a:xfrm>
          <a:prstGeom prst="rect">
            <a:avLst/>
          </a:prstGeom>
        </p:spPr>
      </p:pic>
      <p:graphicFrame>
        <p:nvGraphicFramePr>
          <p:cNvPr id="77" name="Table 76">
            <a:extLst>
              <a:ext uri="{FF2B5EF4-FFF2-40B4-BE49-F238E27FC236}">
                <a16:creationId xmlns:a16="http://schemas.microsoft.com/office/drawing/2014/main" id="{E68E26A8-EE98-A5C3-D6B1-98A810341BA8}"/>
              </a:ext>
            </a:extLst>
          </p:cNvPr>
          <p:cNvGraphicFramePr>
            <a:graphicFrameLocks noGrp="1"/>
          </p:cNvGraphicFramePr>
          <p:nvPr/>
        </p:nvGraphicFramePr>
        <p:xfrm>
          <a:off x="-3648268" y="8681763"/>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79" name="Rectangle 78">
            <a:extLst>
              <a:ext uri="{FF2B5EF4-FFF2-40B4-BE49-F238E27FC236}">
                <a16:creationId xmlns:a16="http://schemas.microsoft.com/office/drawing/2014/main" id="{BFB720CF-3705-5361-1A90-3AC7BC0071C6}"/>
              </a:ext>
            </a:extLst>
          </p:cNvPr>
          <p:cNvSpPr/>
          <p:nvPr/>
        </p:nvSpPr>
        <p:spPr>
          <a:xfrm>
            <a:off x="-3982042" y="7458004"/>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FC8D8753-6C16-F4D9-3C32-CE7F88BE85F0}"/>
              </a:ext>
            </a:extLst>
          </p:cNvPr>
          <p:cNvPicPr>
            <a:picLocks noChangeAspect="1"/>
          </p:cNvPicPr>
          <p:nvPr/>
        </p:nvPicPr>
        <p:blipFill>
          <a:blip r:embed="rId25"/>
          <a:stretch>
            <a:fillRect/>
          </a:stretch>
        </p:blipFill>
        <p:spPr>
          <a:xfrm>
            <a:off x="12729380" y="-2482392"/>
            <a:ext cx="3789069" cy="2142176"/>
          </a:xfrm>
          <a:prstGeom prst="rect">
            <a:avLst/>
          </a:prstGeom>
        </p:spPr>
      </p:pic>
      <p:sp>
        <p:nvSpPr>
          <p:cNvPr id="83" name="Rectangle 82">
            <a:extLst>
              <a:ext uri="{FF2B5EF4-FFF2-40B4-BE49-F238E27FC236}">
                <a16:creationId xmlns:a16="http://schemas.microsoft.com/office/drawing/2014/main" id="{8573FB05-0691-C5BD-980B-ACB183ABBD3A}"/>
              </a:ext>
            </a:extLst>
          </p:cNvPr>
          <p:cNvSpPr/>
          <p:nvPr/>
        </p:nvSpPr>
        <p:spPr>
          <a:xfrm>
            <a:off x="12632894" y="-2566080"/>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05E72B6A-E362-E1E1-E6A1-A84368F21180}"/>
              </a:ext>
            </a:extLst>
          </p:cNvPr>
          <p:cNvSpPr/>
          <p:nvPr/>
        </p:nvSpPr>
        <p:spPr>
          <a:xfrm>
            <a:off x="12729380" y="3569994"/>
            <a:ext cx="1857827" cy="2662997"/>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DBCEFF70-BAFF-A2B5-6430-BEA10BEAB77F}"/>
              </a:ext>
            </a:extLst>
          </p:cNvPr>
          <p:cNvSpPr/>
          <p:nvPr/>
        </p:nvSpPr>
        <p:spPr>
          <a:xfrm rot="1212413">
            <a:off x="15632179" y="2911922"/>
            <a:ext cx="1284512" cy="803038"/>
          </a:xfrm>
          <a:prstGeom prst="rect">
            <a:avLst/>
          </a:prstGeom>
          <a:solidFill>
            <a:schemeClr val="accent2">
              <a:alpha val="3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91125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Content Placeholder 4" descr="A computer with a blank screen&#10;&#10;Description automatically generated">
            <a:extLst>
              <a:ext uri="{FF2B5EF4-FFF2-40B4-BE49-F238E27FC236}">
                <a16:creationId xmlns:a16="http://schemas.microsoft.com/office/drawing/2014/main" id="{BAF4B963-E6AF-27A7-9BBE-37B5D133FD8B}"/>
              </a:ext>
            </a:extLst>
          </p:cNvPr>
          <p:cNvPicPr>
            <a:picLocks noChangeAspect="1"/>
          </p:cNvPicPr>
          <p:nvPr/>
        </p:nvPicPr>
        <p:blipFill>
          <a:blip r:embed="rId3"/>
          <a:stretch>
            <a:fillRect/>
          </a:stretch>
        </p:blipFill>
        <p:spPr>
          <a:xfrm>
            <a:off x="5930842" y="1948712"/>
            <a:ext cx="2200040" cy="1453419"/>
          </a:xfrm>
          <a:prstGeom prst="rect">
            <a:avLst/>
          </a:prstGeom>
        </p:spPr>
      </p:pic>
      <p:pic>
        <p:nvPicPr>
          <p:cNvPr id="103" name="Picture 102">
            <a:extLst>
              <a:ext uri="{FF2B5EF4-FFF2-40B4-BE49-F238E27FC236}">
                <a16:creationId xmlns:a16="http://schemas.microsoft.com/office/drawing/2014/main" id="{5134F72E-CDED-3954-1A78-E6A973E77533}"/>
              </a:ext>
            </a:extLst>
          </p:cNvPr>
          <p:cNvPicPr>
            <a:picLocks noChangeAspect="1"/>
          </p:cNvPicPr>
          <p:nvPr/>
        </p:nvPicPr>
        <p:blipFill>
          <a:blip r:embed="rId4"/>
          <a:stretch>
            <a:fillRect/>
          </a:stretch>
        </p:blipFill>
        <p:spPr>
          <a:xfrm>
            <a:off x="8087042" y="246825"/>
            <a:ext cx="3789069" cy="2142176"/>
          </a:xfrm>
          <a:prstGeom prst="rect">
            <a:avLst/>
          </a:prstGeom>
        </p:spPr>
      </p:pic>
      <p:sp>
        <p:nvSpPr>
          <p:cNvPr id="7" name="Rectangle 6">
            <a:extLst>
              <a:ext uri="{FF2B5EF4-FFF2-40B4-BE49-F238E27FC236}">
                <a16:creationId xmlns:a16="http://schemas.microsoft.com/office/drawing/2014/main" id="{F91EC1A1-389C-6F7D-B1C7-6D9447004530}"/>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sp>
        <p:nvSpPr>
          <p:cNvPr id="69" name="Freeform: Shape 68">
            <a:extLst>
              <a:ext uri="{FF2B5EF4-FFF2-40B4-BE49-F238E27FC236}">
                <a16:creationId xmlns:a16="http://schemas.microsoft.com/office/drawing/2014/main" id="{D5E8DEBE-FE8D-7114-76F3-6E65C2B9FC4D}"/>
              </a:ext>
            </a:extLst>
          </p:cNvPr>
          <p:cNvSpPr/>
          <p:nvPr/>
        </p:nvSpPr>
        <p:spPr>
          <a:xfrm>
            <a:off x="-1407942" y="-748183"/>
            <a:ext cx="654164" cy="707835"/>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93CF0EA7-54C6-0829-5FF8-EE177601903C}"/>
              </a:ext>
            </a:extLst>
          </p:cNvPr>
          <p:cNvSpPr/>
          <p:nvPr/>
        </p:nvSpPr>
        <p:spPr>
          <a:xfrm rot="16200000">
            <a:off x="-1376486" y="7091955"/>
            <a:ext cx="709231" cy="672587"/>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EAC37FDC-A027-9F9E-BA90-A33167B7D50E}"/>
              </a:ext>
            </a:extLst>
          </p:cNvPr>
          <p:cNvSpPr/>
          <p:nvPr/>
        </p:nvSpPr>
        <p:spPr>
          <a:xfrm rot="5400000">
            <a:off x="12609915" y="-740569"/>
            <a:ext cx="707836" cy="672589"/>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AED4497F-A67F-F0F4-670B-828D415565D6}"/>
              </a:ext>
            </a:extLst>
          </p:cNvPr>
          <p:cNvSpPr/>
          <p:nvPr/>
        </p:nvSpPr>
        <p:spPr>
          <a:xfrm rot="10800000">
            <a:off x="12627540" y="7073632"/>
            <a:ext cx="672589" cy="70923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5" name="Graphic 54">
            <a:extLst>
              <a:ext uri="{FF2B5EF4-FFF2-40B4-BE49-F238E27FC236}">
                <a16:creationId xmlns:a16="http://schemas.microsoft.com/office/drawing/2014/main" id="{67BD3D91-A07B-A6E3-6C2B-FAA8B2098A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9257" y="3048846"/>
            <a:ext cx="1145583" cy="2133929"/>
          </a:xfrm>
          <a:prstGeom prst="rect">
            <a:avLst/>
          </a:prstGeom>
        </p:spPr>
      </p:pic>
      <p:pic>
        <p:nvPicPr>
          <p:cNvPr id="56" name="Picture 55" descr="A black and white drawing of a head&#10;&#10;Description automatically generated">
            <a:extLst>
              <a:ext uri="{FF2B5EF4-FFF2-40B4-BE49-F238E27FC236}">
                <a16:creationId xmlns:a16="http://schemas.microsoft.com/office/drawing/2014/main" id="{EC92AC67-2B82-DABA-3960-54B4F4130B13}"/>
              </a:ext>
            </a:extLst>
          </p:cNvPr>
          <p:cNvPicPr>
            <a:picLocks noChangeAspect="1"/>
          </p:cNvPicPr>
          <p:nvPr/>
        </p:nvPicPr>
        <p:blipFill>
          <a:blip r:embed="rId11"/>
          <a:stretch>
            <a:fillRect/>
          </a:stretch>
        </p:blipFill>
        <p:spPr>
          <a:xfrm>
            <a:off x="5113725" y="3367276"/>
            <a:ext cx="1190558" cy="1367874"/>
          </a:xfrm>
          <a:prstGeom prst="rect">
            <a:avLst/>
          </a:prstGeom>
        </p:spPr>
      </p:pic>
      <p:sp>
        <p:nvSpPr>
          <p:cNvPr id="60" name="Hexagon 59">
            <a:extLst>
              <a:ext uri="{FF2B5EF4-FFF2-40B4-BE49-F238E27FC236}">
                <a16:creationId xmlns:a16="http://schemas.microsoft.com/office/drawing/2014/main" id="{5C5DAF13-D169-E159-566F-5809231F8BAF}"/>
              </a:ext>
            </a:extLst>
          </p:cNvPr>
          <p:cNvSpPr/>
          <p:nvPr/>
        </p:nvSpPr>
        <p:spPr>
          <a:xfrm>
            <a:off x="4971918" y="3778152"/>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1" name="Picture 60">
            <a:extLst>
              <a:ext uri="{FF2B5EF4-FFF2-40B4-BE49-F238E27FC236}">
                <a16:creationId xmlns:a16="http://schemas.microsoft.com/office/drawing/2014/main" id="{60B99A09-4FD9-A22B-B229-B974F65408FE}"/>
              </a:ext>
            </a:extLst>
          </p:cNvPr>
          <p:cNvPicPr>
            <a:picLocks noChangeAspect="1"/>
          </p:cNvPicPr>
          <p:nvPr/>
        </p:nvPicPr>
        <p:blipFill>
          <a:blip r:embed="rId12"/>
          <a:stretch>
            <a:fillRect/>
          </a:stretch>
        </p:blipFill>
        <p:spPr>
          <a:xfrm>
            <a:off x="5255307" y="2851936"/>
            <a:ext cx="706587" cy="336144"/>
          </a:xfrm>
          <a:prstGeom prst="rect">
            <a:avLst/>
          </a:prstGeom>
        </p:spPr>
      </p:pic>
      <p:pic>
        <p:nvPicPr>
          <p:cNvPr id="62" name="Picture 61">
            <a:extLst>
              <a:ext uri="{FF2B5EF4-FFF2-40B4-BE49-F238E27FC236}">
                <a16:creationId xmlns:a16="http://schemas.microsoft.com/office/drawing/2014/main" id="{62906B6B-E354-7915-806B-5D8BFA4B3CE1}"/>
              </a:ext>
            </a:extLst>
          </p:cNvPr>
          <p:cNvPicPr>
            <a:picLocks noChangeAspect="1"/>
          </p:cNvPicPr>
          <p:nvPr/>
        </p:nvPicPr>
        <p:blipFill>
          <a:blip r:embed="rId13"/>
          <a:stretch>
            <a:fillRect/>
          </a:stretch>
        </p:blipFill>
        <p:spPr>
          <a:xfrm>
            <a:off x="5458265" y="2900376"/>
            <a:ext cx="157218" cy="215881"/>
          </a:xfrm>
          <a:prstGeom prst="rect">
            <a:avLst/>
          </a:prstGeom>
        </p:spPr>
      </p:pic>
      <p:cxnSp>
        <p:nvCxnSpPr>
          <p:cNvPr id="63" name="Connector: Elbow 62">
            <a:extLst>
              <a:ext uri="{FF2B5EF4-FFF2-40B4-BE49-F238E27FC236}">
                <a16:creationId xmlns:a16="http://schemas.microsoft.com/office/drawing/2014/main" id="{F2FD813E-E9BD-622F-6478-68A731B27F9F}"/>
              </a:ext>
            </a:extLst>
          </p:cNvPr>
          <p:cNvCxnSpPr>
            <a:cxnSpLocks/>
            <a:stCxn id="76" idx="3"/>
            <a:endCxn id="61" idx="1"/>
          </p:cNvCxnSpPr>
          <p:nvPr/>
        </p:nvCxnSpPr>
        <p:spPr>
          <a:xfrm rot="10800000" flipH="1">
            <a:off x="4973109" y="302000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black triangle with a cross&#10;&#10;Description automatically generated">
            <a:extLst>
              <a:ext uri="{FF2B5EF4-FFF2-40B4-BE49-F238E27FC236}">
                <a16:creationId xmlns:a16="http://schemas.microsoft.com/office/drawing/2014/main" id="{AD372002-A58F-3748-0F68-D18DC5145F45}"/>
              </a:ext>
            </a:extLst>
          </p:cNvPr>
          <p:cNvPicPr>
            <a:picLocks noChangeAspect="1"/>
          </p:cNvPicPr>
          <p:nvPr/>
        </p:nvPicPr>
        <p:blipFill>
          <a:blip r:embed="rId14"/>
          <a:stretch>
            <a:fillRect/>
          </a:stretch>
        </p:blipFill>
        <p:spPr>
          <a:xfrm rot="5400000">
            <a:off x="5297394" y="3917152"/>
            <a:ext cx="237836" cy="374242"/>
          </a:xfrm>
          <a:prstGeom prst="rect">
            <a:avLst/>
          </a:prstGeom>
        </p:spPr>
      </p:pic>
      <p:pic>
        <p:nvPicPr>
          <p:cNvPr id="72" name="Picture 71">
            <a:extLst>
              <a:ext uri="{FF2B5EF4-FFF2-40B4-BE49-F238E27FC236}">
                <a16:creationId xmlns:a16="http://schemas.microsoft.com/office/drawing/2014/main" id="{0CB51E96-5651-EA9C-3C2D-D66ED249C09E}"/>
              </a:ext>
            </a:extLst>
          </p:cNvPr>
          <p:cNvPicPr>
            <a:picLocks noChangeAspect="1"/>
          </p:cNvPicPr>
          <p:nvPr/>
        </p:nvPicPr>
        <p:blipFill>
          <a:blip r:embed="rId15"/>
          <a:stretch>
            <a:fillRect/>
          </a:stretch>
        </p:blipFill>
        <p:spPr>
          <a:xfrm rot="5400000">
            <a:off x="5907675" y="2554495"/>
            <a:ext cx="299755" cy="236490"/>
          </a:xfrm>
          <a:prstGeom prst="rect">
            <a:avLst/>
          </a:prstGeom>
        </p:spPr>
      </p:pic>
      <p:pic>
        <p:nvPicPr>
          <p:cNvPr id="74" name="Picture 73">
            <a:extLst>
              <a:ext uri="{FF2B5EF4-FFF2-40B4-BE49-F238E27FC236}">
                <a16:creationId xmlns:a16="http://schemas.microsoft.com/office/drawing/2014/main" id="{E0E69B3D-242E-A32A-0A78-92705816C9DA}"/>
              </a:ext>
            </a:extLst>
          </p:cNvPr>
          <p:cNvPicPr>
            <a:picLocks noChangeAspect="1"/>
          </p:cNvPicPr>
          <p:nvPr/>
        </p:nvPicPr>
        <p:blipFill>
          <a:blip r:embed="rId13"/>
          <a:stretch>
            <a:fillRect/>
          </a:stretch>
        </p:blipFill>
        <p:spPr>
          <a:xfrm>
            <a:off x="5055584" y="3949719"/>
            <a:ext cx="216743" cy="297617"/>
          </a:xfrm>
          <a:prstGeom prst="rect">
            <a:avLst/>
          </a:prstGeom>
        </p:spPr>
      </p:pic>
      <p:sp>
        <p:nvSpPr>
          <p:cNvPr id="76" name="Hexagon 75">
            <a:extLst>
              <a:ext uri="{FF2B5EF4-FFF2-40B4-BE49-F238E27FC236}">
                <a16:creationId xmlns:a16="http://schemas.microsoft.com/office/drawing/2014/main" id="{A765AB90-FDF7-F7D2-FB61-AE1108999C83}"/>
              </a:ext>
            </a:extLst>
          </p:cNvPr>
          <p:cNvSpPr/>
          <p:nvPr/>
        </p:nvSpPr>
        <p:spPr>
          <a:xfrm>
            <a:off x="4973109" y="3778151"/>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77" name="Graphic 76">
            <a:extLst>
              <a:ext uri="{FF2B5EF4-FFF2-40B4-BE49-F238E27FC236}">
                <a16:creationId xmlns:a16="http://schemas.microsoft.com/office/drawing/2014/main" id="{8619C07F-6A22-01AC-72F1-49ACA13E28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4069971" y="3031562"/>
            <a:ext cx="1145583" cy="2133929"/>
          </a:xfrm>
          <a:prstGeom prst="rect">
            <a:avLst/>
          </a:prstGeom>
        </p:spPr>
      </p:pic>
      <p:cxnSp>
        <p:nvCxnSpPr>
          <p:cNvPr id="79" name="Straight Connector 78">
            <a:extLst>
              <a:ext uri="{FF2B5EF4-FFF2-40B4-BE49-F238E27FC236}">
                <a16:creationId xmlns:a16="http://schemas.microsoft.com/office/drawing/2014/main" id="{A6745115-E9CF-6BD1-9808-BB4FCD784CF5}"/>
              </a:ext>
            </a:extLst>
          </p:cNvPr>
          <p:cNvCxnSpPr>
            <a:cxnSpLocks/>
          </p:cNvCxnSpPr>
          <p:nvPr/>
        </p:nvCxnSpPr>
        <p:spPr>
          <a:xfrm rot="19491567">
            <a:off x="4366248" y="406879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6892464-01B2-9079-78BD-4F9B902461C5}"/>
              </a:ext>
            </a:extLst>
          </p:cNvPr>
          <p:cNvCxnSpPr>
            <a:cxnSpLocks/>
          </p:cNvCxnSpPr>
          <p:nvPr/>
        </p:nvCxnSpPr>
        <p:spPr>
          <a:xfrm rot="19491567">
            <a:off x="4403974" y="416899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C3ED1F6-49B6-A8D3-BB2C-9869039E8678}"/>
              </a:ext>
            </a:extLst>
          </p:cNvPr>
          <p:cNvCxnSpPr>
            <a:cxnSpLocks/>
          </p:cNvCxnSpPr>
          <p:nvPr/>
        </p:nvCxnSpPr>
        <p:spPr>
          <a:xfrm flipV="1">
            <a:off x="4339916" y="385849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266EE517-C97F-B07B-9A57-D22181E8A94B}"/>
              </a:ext>
            </a:extLst>
          </p:cNvPr>
          <p:cNvSpPr/>
          <p:nvPr/>
        </p:nvSpPr>
        <p:spPr>
          <a:xfrm rot="20558644">
            <a:off x="4354843" y="389026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3" name="Rectangle: Rounded Corners 82">
            <a:extLst>
              <a:ext uri="{FF2B5EF4-FFF2-40B4-BE49-F238E27FC236}">
                <a16:creationId xmlns:a16="http://schemas.microsoft.com/office/drawing/2014/main" id="{86BCDEB0-22B2-C79A-4F60-0A726F18533B}"/>
              </a:ext>
            </a:extLst>
          </p:cNvPr>
          <p:cNvSpPr/>
          <p:nvPr/>
        </p:nvSpPr>
        <p:spPr>
          <a:xfrm rot="20488534">
            <a:off x="4429517" y="386433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Rectangle: Rounded Corners 84">
            <a:extLst>
              <a:ext uri="{FF2B5EF4-FFF2-40B4-BE49-F238E27FC236}">
                <a16:creationId xmlns:a16="http://schemas.microsoft.com/office/drawing/2014/main" id="{A63FCF1C-1339-3C02-2794-E68E61CC4C79}"/>
              </a:ext>
            </a:extLst>
          </p:cNvPr>
          <p:cNvSpPr/>
          <p:nvPr/>
        </p:nvSpPr>
        <p:spPr>
          <a:xfrm rot="20256072">
            <a:off x="4506859" y="384011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Rectangle: Rounded Corners 85">
            <a:extLst>
              <a:ext uri="{FF2B5EF4-FFF2-40B4-BE49-F238E27FC236}">
                <a16:creationId xmlns:a16="http://schemas.microsoft.com/office/drawing/2014/main" id="{FB9D2015-F17C-6A46-8D5A-4B20441A02E8}"/>
              </a:ext>
            </a:extLst>
          </p:cNvPr>
          <p:cNvSpPr/>
          <p:nvPr/>
        </p:nvSpPr>
        <p:spPr>
          <a:xfrm rot="14815550">
            <a:off x="4394448" y="409715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8" name="Picture 87">
            <a:extLst>
              <a:ext uri="{FF2B5EF4-FFF2-40B4-BE49-F238E27FC236}">
                <a16:creationId xmlns:a16="http://schemas.microsoft.com/office/drawing/2014/main" id="{2E02D9D2-9812-0C0A-7990-8E9F62518925}"/>
              </a:ext>
            </a:extLst>
          </p:cNvPr>
          <p:cNvPicPr>
            <a:picLocks noChangeAspect="1"/>
          </p:cNvPicPr>
          <p:nvPr/>
        </p:nvPicPr>
        <p:blipFill>
          <a:blip r:embed="rId16"/>
          <a:stretch>
            <a:fillRect/>
          </a:stretch>
        </p:blipFill>
        <p:spPr>
          <a:xfrm rot="21103847">
            <a:off x="4196124" y="3821359"/>
            <a:ext cx="100921" cy="327993"/>
          </a:xfrm>
          <a:prstGeom prst="rect">
            <a:avLst/>
          </a:prstGeom>
        </p:spPr>
      </p:pic>
      <p:pic>
        <p:nvPicPr>
          <p:cNvPr id="89" name="Picture 88">
            <a:extLst>
              <a:ext uri="{FF2B5EF4-FFF2-40B4-BE49-F238E27FC236}">
                <a16:creationId xmlns:a16="http://schemas.microsoft.com/office/drawing/2014/main" id="{BC8E7590-C76B-CEC0-B451-232BF10671FB}"/>
              </a:ext>
            </a:extLst>
          </p:cNvPr>
          <p:cNvPicPr>
            <a:picLocks noChangeAspect="1"/>
          </p:cNvPicPr>
          <p:nvPr/>
        </p:nvPicPr>
        <p:blipFill>
          <a:blip r:embed="rId16"/>
          <a:stretch>
            <a:fillRect/>
          </a:stretch>
        </p:blipFill>
        <p:spPr>
          <a:xfrm rot="9563503">
            <a:off x="4607882" y="3695849"/>
            <a:ext cx="96095" cy="312307"/>
          </a:xfrm>
          <a:prstGeom prst="rect">
            <a:avLst/>
          </a:prstGeom>
        </p:spPr>
      </p:pic>
      <p:pic>
        <p:nvPicPr>
          <p:cNvPr id="90" name="Picture 89">
            <a:extLst>
              <a:ext uri="{FF2B5EF4-FFF2-40B4-BE49-F238E27FC236}">
                <a16:creationId xmlns:a16="http://schemas.microsoft.com/office/drawing/2014/main" id="{2A4725A5-AC64-6154-6A63-0ADB40EB6CE5}"/>
              </a:ext>
            </a:extLst>
          </p:cNvPr>
          <p:cNvPicPr>
            <a:picLocks noChangeAspect="1"/>
          </p:cNvPicPr>
          <p:nvPr/>
        </p:nvPicPr>
        <p:blipFill>
          <a:blip r:embed="rId15"/>
          <a:stretch>
            <a:fillRect/>
          </a:stretch>
        </p:blipFill>
        <p:spPr>
          <a:xfrm rot="18508410">
            <a:off x="3880364" y="3715379"/>
            <a:ext cx="303356" cy="239331"/>
          </a:xfrm>
          <a:prstGeom prst="rect">
            <a:avLst/>
          </a:prstGeom>
        </p:spPr>
      </p:pic>
      <p:cxnSp>
        <p:nvCxnSpPr>
          <p:cNvPr id="91" name="Connector: Elbow 90">
            <a:extLst>
              <a:ext uri="{FF2B5EF4-FFF2-40B4-BE49-F238E27FC236}">
                <a16:creationId xmlns:a16="http://schemas.microsoft.com/office/drawing/2014/main" id="{0899A005-8263-01DB-4005-57FC66571566}"/>
              </a:ext>
            </a:extLst>
          </p:cNvPr>
          <p:cNvCxnSpPr>
            <a:cxnSpLocks/>
          </p:cNvCxnSpPr>
          <p:nvPr/>
        </p:nvCxnSpPr>
        <p:spPr>
          <a:xfrm rot="10800000" flipV="1">
            <a:off x="3946231" y="2691760"/>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6FA9B895-56BE-5D48-B2D3-FE7998BAB93A}"/>
              </a:ext>
            </a:extLst>
          </p:cNvPr>
          <p:cNvPicPr>
            <a:picLocks noChangeAspect="1"/>
          </p:cNvPicPr>
          <p:nvPr/>
        </p:nvPicPr>
        <p:blipFill>
          <a:blip r:embed="rId17"/>
          <a:stretch>
            <a:fillRect/>
          </a:stretch>
        </p:blipFill>
        <p:spPr>
          <a:xfrm>
            <a:off x="6319914" y="2168498"/>
            <a:ext cx="1397797" cy="671343"/>
          </a:xfrm>
          <a:prstGeom prst="rect">
            <a:avLst/>
          </a:prstGeom>
        </p:spPr>
      </p:pic>
      <p:pic>
        <p:nvPicPr>
          <p:cNvPr id="93" name="Picture 92" descr="A close-up of a screen&#10;&#10;Description automatically generated">
            <a:extLst>
              <a:ext uri="{FF2B5EF4-FFF2-40B4-BE49-F238E27FC236}">
                <a16:creationId xmlns:a16="http://schemas.microsoft.com/office/drawing/2014/main" id="{1E4E4D6A-D3BE-B7A2-311F-275514FA83DC}"/>
              </a:ext>
            </a:extLst>
          </p:cNvPr>
          <p:cNvPicPr>
            <a:picLocks noChangeAspect="1"/>
          </p:cNvPicPr>
          <p:nvPr/>
        </p:nvPicPr>
        <p:blipFill rotWithShape="1">
          <a:blip r:embed="rId18"/>
          <a:srcRect t="6323"/>
          <a:stretch/>
        </p:blipFill>
        <p:spPr>
          <a:xfrm>
            <a:off x="710184" y="4618404"/>
            <a:ext cx="1370449" cy="962848"/>
          </a:xfrm>
          <a:prstGeom prst="rect">
            <a:avLst/>
          </a:prstGeom>
        </p:spPr>
      </p:pic>
      <p:pic>
        <p:nvPicPr>
          <p:cNvPr id="94" name="Content Placeholder 2" descr="A close-up of a graph&#10;&#10;Description automatically generated">
            <a:extLst>
              <a:ext uri="{FF2B5EF4-FFF2-40B4-BE49-F238E27FC236}">
                <a16:creationId xmlns:a16="http://schemas.microsoft.com/office/drawing/2014/main" id="{B0920F4C-8299-4333-24B3-2F1924F7B16E}"/>
              </a:ext>
            </a:extLst>
          </p:cNvPr>
          <p:cNvPicPr>
            <a:picLocks noChangeAspect="1"/>
          </p:cNvPicPr>
          <p:nvPr/>
        </p:nvPicPr>
        <p:blipFill rotWithShape="1">
          <a:blip r:embed="rId19"/>
          <a:srcRect t="6323" r="17551"/>
          <a:stretch/>
        </p:blipFill>
        <p:spPr>
          <a:xfrm>
            <a:off x="728851" y="4618404"/>
            <a:ext cx="1129926" cy="962848"/>
          </a:xfrm>
          <a:prstGeom prst="rect">
            <a:avLst/>
          </a:prstGeom>
        </p:spPr>
      </p:pic>
      <p:pic>
        <p:nvPicPr>
          <p:cNvPr id="95" name="Picture 94" descr="A close-up of a graph&#10;&#10;Description automatically generated">
            <a:extLst>
              <a:ext uri="{FF2B5EF4-FFF2-40B4-BE49-F238E27FC236}">
                <a16:creationId xmlns:a16="http://schemas.microsoft.com/office/drawing/2014/main" id="{00DBA856-8294-7923-0D53-6053DBC8341F}"/>
              </a:ext>
            </a:extLst>
          </p:cNvPr>
          <p:cNvPicPr>
            <a:picLocks noChangeAspect="1"/>
          </p:cNvPicPr>
          <p:nvPr/>
        </p:nvPicPr>
        <p:blipFill rotWithShape="1">
          <a:blip r:embed="rId20"/>
          <a:srcRect t="6323" r="17551"/>
          <a:stretch/>
        </p:blipFill>
        <p:spPr>
          <a:xfrm>
            <a:off x="728851" y="4618404"/>
            <a:ext cx="1129926" cy="962848"/>
          </a:xfrm>
          <a:prstGeom prst="rect">
            <a:avLst/>
          </a:prstGeom>
        </p:spPr>
      </p:pic>
      <p:pic>
        <p:nvPicPr>
          <p:cNvPr id="96" name="Picture 95" descr="A circular pattern with a gold border&#10;&#10;Description automatically generated">
            <a:extLst>
              <a:ext uri="{FF2B5EF4-FFF2-40B4-BE49-F238E27FC236}">
                <a16:creationId xmlns:a16="http://schemas.microsoft.com/office/drawing/2014/main" id="{40454B4D-BE08-8986-2815-F6CC534355BE}"/>
              </a:ext>
            </a:extLst>
          </p:cNvPr>
          <p:cNvPicPr>
            <a:picLocks noChangeAspect="1"/>
          </p:cNvPicPr>
          <p:nvPr/>
        </p:nvPicPr>
        <p:blipFill>
          <a:blip r:embed="rId21"/>
          <a:stretch>
            <a:fillRect/>
          </a:stretch>
        </p:blipFill>
        <p:spPr>
          <a:xfrm>
            <a:off x="1000952" y="4628581"/>
            <a:ext cx="145470" cy="145470"/>
          </a:xfrm>
          <a:prstGeom prst="rect">
            <a:avLst/>
          </a:prstGeom>
        </p:spPr>
      </p:pic>
      <p:pic>
        <p:nvPicPr>
          <p:cNvPr id="97" name="Picture 96">
            <a:extLst>
              <a:ext uri="{FF2B5EF4-FFF2-40B4-BE49-F238E27FC236}">
                <a16:creationId xmlns:a16="http://schemas.microsoft.com/office/drawing/2014/main" id="{800B83BD-D5AD-AD2D-0433-5257A7412C7D}"/>
              </a:ext>
            </a:extLst>
          </p:cNvPr>
          <p:cNvPicPr>
            <a:picLocks noChangeAspect="1"/>
          </p:cNvPicPr>
          <p:nvPr/>
        </p:nvPicPr>
        <p:blipFill>
          <a:blip r:embed="rId22"/>
          <a:stretch>
            <a:fillRect/>
          </a:stretch>
        </p:blipFill>
        <p:spPr>
          <a:xfrm>
            <a:off x="1281679" y="4627881"/>
            <a:ext cx="145470" cy="146170"/>
          </a:xfrm>
          <a:prstGeom prst="rect">
            <a:avLst/>
          </a:prstGeom>
        </p:spPr>
      </p:pic>
      <p:pic>
        <p:nvPicPr>
          <p:cNvPr id="98" name="Picture 97" descr="A diagram of a map&#10;&#10;Description automatically generated">
            <a:extLst>
              <a:ext uri="{FF2B5EF4-FFF2-40B4-BE49-F238E27FC236}">
                <a16:creationId xmlns:a16="http://schemas.microsoft.com/office/drawing/2014/main" id="{5C6DA669-2807-F29D-0520-2FF1F831A18B}"/>
              </a:ext>
            </a:extLst>
          </p:cNvPr>
          <p:cNvPicPr>
            <a:picLocks noChangeAspect="1"/>
          </p:cNvPicPr>
          <p:nvPr/>
        </p:nvPicPr>
        <p:blipFill rotWithShape="1">
          <a:blip r:embed="rId23"/>
          <a:srcRect l="13787" t="7524" r="8135" b="10126"/>
          <a:stretch/>
        </p:blipFill>
        <p:spPr>
          <a:xfrm>
            <a:off x="2406482" y="4618404"/>
            <a:ext cx="1136259" cy="907386"/>
          </a:xfrm>
          <a:prstGeom prst="rect">
            <a:avLst/>
          </a:prstGeom>
        </p:spPr>
      </p:pic>
      <p:pic>
        <p:nvPicPr>
          <p:cNvPr id="99" name="Content Placeholder 23" descr="A graph showing a line&#10;&#10;Description automatically generated">
            <a:extLst>
              <a:ext uri="{FF2B5EF4-FFF2-40B4-BE49-F238E27FC236}">
                <a16:creationId xmlns:a16="http://schemas.microsoft.com/office/drawing/2014/main" id="{DE76343C-073D-B8D3-788E-6239BB045C83}"/>
              </a:ext>
            </a:extLst>
          </p:cNvPr>
          <p:cNvPicPr>
            <a:picLocks noChangeAspect="1"/>
          </p:cNvPicPr>
          <p:nvPr/>
        </p:nvPicPr>
        <p:blipFill>
          <a:blip r:embed="rId24"/>
          <a:stretch>
            <a:fillRect/>
          </a:stretch>
        </p:blipFill>
        <p:spPr>
          <a:xfrm>
            <a:off x="2437113" y="5708634"/>
            <a:ext cx="1117761" cy="886421"/>
          </a:xfrm>
          <a:prstGeom prst="rect">
            <a:avLst/>
          </a:prstGeom>
        </p:spPr>
      </p:pic>
      <p:graphicFrame>
        <p:nvGraphicFramePr>
          <p:cNvPr id="100" name="Table 99">
            <a:extLst>
              <a:ext uri="{FF2B5EF4-FFF2-40B4-BE49-F238E27FC236}">
                <a16:creationId xmlns:a16="http://schemas.microsoft.com/office/drawing/2014/main" id="{5731C267-A273-84D8-3FB7-7E74D271D03D}"/>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101" name="Rectangle 100">
            <a:extLst>
              <a:ext uri="{FF2B5EF4-FFF2-40B4-BE49-F238E27FC236}">
                <a16:creationId xmlns:a16="http://schemas.microsoft.com/office/drawing/2014/main" id="{D8395381-E99B-1C52-86CD-44868D2B3836}"/>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8102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4" descr="A computer with a blank screen&#10;&#10;Description automatically generated">
            <a:extLst>
              <a:ext uri="{FF2B5EF4-FFF2-40B4-BE49-F238E27FC236}">
                <a16:creationId xmlns:a16="http://schemas.microsoft.com/office/drawing/2014/main" id="{687C228A-74FC-83AF-526E-79E7EEBC9256}"/>
              </a:ext>
            </a:extLst>
          </p:cNvPr>
          <p:cNvPicPr>
            <a:picLocks noChangeAspect="1"/>
          </p:cNvPicPr>
          <p:nvPr/>
        </p:nvPicPr>
        <p:blipFill>
          <a:blip r:embed="rId3"/>
          <a:stretch>
            <a:fillRect/>
          </a:stretch>
        </p:blipFill>
        <p:spPr>
          <a:xfrm>
            <a:off x="5930842" y="1948712"/>
            <a:ext cx="2200040" cy="1453419"/>
          </a:xfrm>
          <a:prstGeom prst="rect">
            <a:avLst/>
          </a:prstGeom>
        </p:spPr>
      </p:pic>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sp>
        <p:nvSpPr>
          <p:cNvPr id="8" name="Freeform: Shape 7">
            <a:extLst>
              <a:ext uri="{FF2B5EF4-FFF2-40B4-BE49-F238E27FC236}">
                <a16:creationId xmlns:a16="http://schemas.microsoft.com/office/drawing/2014/main" id="{A4F71CE0-A59F-437B-A89B-3C7DB47846F5}"/>
              </a:ext>
            </a:extLst>
          </p:cNvPr>
          <p:cNvSpPr/>
          <p:nvPr/>
        </p:nvSpPr>
        <p:spPr>
          <a:xfrm>
            <a:off x="7950186" y="4394202"/>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A8E29E81-3C0D-C189-4FC6-ABE5B2B02F19}"/>
              </a:ext>
            </a:extLst>
          </p:cNvPr>
          <p:cNvSpPr/>
          <p:nvPr/>
        </p:nvSpPr>
        <p:spPr>
          <a:xfrm rot="5400000">
            <a:off x="11580952" y="4422968"/>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BB6D5719-7A64-CCDB-18DB-7F08185C3F04}"/>
              </a:ext>
            </a:extLst>
          </p:cNvPr>
          <p:cNvSpPr/>
          <p:nvPr/>
        </p:nvSpPr>
        <p:spPr>
          <a:xfrm rot="16200000">
            <a:off x="7931759" y="6279901"/>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6E8AA1D1-406D-0DD8-E420-10F7E352AE2B}"/>
              </a:ext>
            </a:extLst>
          </p:cNvPr>
          <p:cNvSpPr/>
          <p:nvPr/>
        </p:nvSpPr>
        <p:spPr>
          <a:xfrm rot="10800000">
            <a:off x="11562525" y="6304347"/>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B120174-27B8-C01B-7746-14C25FB31922}"/>
              </a:ext>
            </a:extLst>
          </p:cNvPr>
          <p:cNvSpPr>
            <a:spLocks noGrp="1"/>
          </p:cNvSpPr>
          <p:nvPr>
            <p:ph sz="half" idx="1"/>
          </p:nvPr>
        </p:nvSpPr>
        <p:spPr/>
        <p:txBody>
          <a:bodyPr/>
          <a:lstStyle/>
          <a:p>
            <a:endParaRPr lang="en-GB" dirty="0"/>
          </a:p>
        </p:txBody>
      </p:sp>
      <p:pic>
        <p:nvPicPr>
          <p:cNvPr id="14" name="Graphic 13">
            <a:extLst>
              <a:ext uri="{FF2B5EF4-FFF2-40B4-BE49-F238E27FC236}">
                <a16:creationId xmlns:a16="http://schemas.microsoft.com/office/drawing/2014/main" id="{767E4F54-B6CF-BF00-9F0F-174B0A9C14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9257" y="3048846"/>
            <a:ext cx="1145583" cy="2133929"/>
          </a:xfrm>
          <a:prstGeom prst="rect">
            <a:avLst/>
          </a:prstGeom>
        </p:spPr>
      </p:pic>
      <p:pic>
        <p:nvPicPr>
          <p:cNvPr id="19" name="Picture 18" descr="A black and white drawing of a head&#10;&#10;Description automatically generated">
            <a:extLst>
              <a:ext uri="{FF2B5EF4-FFF2-40B4-BE49-F238E27FC236}">
                <a16:creationId xmlns:a16="http://schemas.microsoft.com/office/drawing/2014/main" id="{73BACBFC-65E7-8152-845E-F02F0673A26A}"/>
              </a:ext>
            </a:extLst>
          </p:cNvPr>
          <p:cNvPicPr>
            <a:picLocks noChangeAspect="1"/>
          </p:cNvPicPr>
          <p:nvPr/>
        </p:nvPicPr>
        <p:blipFill>
          <a:blip r:embed="rId10"/>
          <a:stretch>
            <a:fillRect/>
          </a:stretch>
        </p:blipFill>
        <p:spPr>
          <a:xfrm>
            <a:off x="5113725" y="3367276"/>
            <a:ext cx="1190558" cy="1367874"/>
          </a:xfrm>
          <a:prstGeom prst="rect">
            <a:avLst/>
          </a:prstGeom>
        </p:spPr>
      </p:pic>
      <p:sp>
        <p:nvSpPr>
          <p:cNvPr id="20" name="Hexagon 19">
            <a:extLst>
              <a:ext uri="{FF2B5EF4-FFF2-40B4-BE49-F238E27FC236}">
                <a16:creationId xmlns:a16="http://schemas.microsoft.com/office/drawing/2014/main" id="{6CDB2BB3-0B9F-4925-324C-021A6113EE96}"/>
              </a:ext>
            </a:extLst>
          </p:cNvPr>
          <p:cNvSpPr/>
          <p:nvPr/>
        </p:nvSpPr>
        <p:spPr>
          <a:xfrm>
            <a:off x="4971918" y="3778152"/>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29769C38-16B8-4C60-6A66-B5E7BB39053F}"/>
              </a:ext>
            </a:extLst>
          </p:cNvPr>
          <p:cNvPicPr>
            <a:picLocks noChangeAspect="1"/>
          </p:cNvPicPr>
          <p:nvPr/>
        </p:nvPicPr>
        <p:blipFill>
          <a:blip r:embed="rId11"/>
          <a:stretch>
            <a:fillRect/>
          </a:stretch>
        </p:blipFill>
        <p:spPr>
          <a:xfrm>
            <a:off x="5255307" y="2851936"/>
            <a:ext cx="706587" cy="336144"/>
          </a:xfrm>
          <a:prstGeom prst="rect">
            <a:avLst/>
          </a:prstGeom>
        </p:spPr>
      </p:pic>
      <p:pic>
        <p:nvPicPr>
          <p:cNvPr id="22" name="Picture 21">
            <a:extLst>
              <a:ext uri="{FF2B5EF4-FFF2-40B4-BE49-F238E27FC236}">
                <a16:creationId xmlns:a16="http://schemas.microsoft.com/office/drawing/2014/main" id="{9E9AE79F-CBFC-F28A-A1A0-6CA07FB95392}"/>
              </a:ext>
            </a:extLst>
          </p:cNvPr>
          <p:cNvPicPr>
            <a:picLocks noChangeAspect="1"/>
          </p:cNvPicPr>
          <p:nvPr/>
        </p:nvPicPr>
        <p:blipFill>
          <a:blip r:embed="rId12"/>
          <a:stretch>
            <a:fillRect/>
          </a:stretch>
        </p:blipFill>
        <p:spPr>
          <a:xfrm>
            <a:off x="5458265" y="2900376"/>
            <a:ext cx="157218" cy="215881"/>
          </a:xfrm>
          <a:prstGeom prst="rect">
            <a:avLst/>
          </a:prstGeom>
        </p:spPr>
      </p:pic>
      <p:cxnSp>
        <p:nvCxnSpPr>
          <p:cNvPr id="24" name="Connector: Elbow 23">
            <a:extLst>
              <a:ext uri="{FF2B5EF4-FFF2-40B4-BE49-F238E27FC236}">
                <a16:creationId xmlns:a16="http://schemas.microsoft.com/office/drawing/2014/main" id="{70A6E2A5-6148-EEF0-B136-FC6FE03D35D0}"/>
              </a:ext>
            </a:extLst>
          </p:cNvPr>
          <p:cNvCxnSpPr>
            <a:cxnSpLocks/>
            <a:stCxn id="30" idx="3"/>
            <a:endCxn id="21" idx="1"/>
          </p:cNvCxnSpPr>
          <p:nvPr/>
        </p:nvCxnSpPr>
        <p:spPr>
          <a:xfrm rot="10800000" flipH="1">
            <a:off x="4973109" y="302000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black triangle with a cross&#10;&#10;Description automatically generated">
            <a:extLst>
              <a:ext uri="{FF2B5EF4-FFF2-40B4-BE49-F238E27FC236}">
                <a16:creationId xmlns:a16="http://schemas.microsoft.com/office/drawing/2014/main" id="{F4DA8198-3AE2-7792-35D4-EC1BA984D39D}"/>
              </a:ext>
            </a:extLst>
          </p:cNvPr>
          <p:cNvPicPr>
            <a:picLocks noChangeAspect="1"/>
          </p:cNvPicPr>
          <p:nvPr/>
        </p:nvPicPr>
        <p:blipFill>
          <a:blip r:embed="rId13"/>
          <a:stretch>
            <a:fillRect/>
          </a:stretch>
        </p:blipFill>
        <p:spPr>
          <a:xfrm rot="5400000">
            <a:off x="5297394" y="3917152"/>
            <a:ext cx="237836" cy="374242"/>
          </a:xfrm>
          <a:prstGeom prst="rect">
            <a:avLst/>
          </a:prstGeom>
        </p:spPr>
      </p:pic>
      <p:pic>
        <p:nvPicPr>
          <p:cNvPr id="28" name="Picture 27">
            <a:extLst>
              <a:ext uri="{FF2B5EF4-FFF2-40B4-BE49-F238E27FC236}">
                <a16:creationId xmlns:a16="http://schemas.microsoft.com/office/drawing/2014/main" id="{F71B639F-B9A1-2B2C-D8B4-01F1A6C621D6}"/>
              </a:ext>
            </a:extLst>
          </p:cNvPr>
          <p:cNvPicPr>
            <a:picLocks noChangeAspect="1"/>
          </p:cNvPicPr>
          <p:nvPr/>
        </p:nvPicPr>
        <p:blipFill>
          <a:blip r:embed="rId14"/>
          <a:stretch>
            <a:fillRect/>
          </a:stretch>
        </p:blipFill>
        <p:spPr>
          <a:xfrm rot="5400000">
            <a:off x="5907675" y="2554495"/>
            <a:ext cx="299755" cy="236490"/>
          </a:xfrm>
          <a:prstGeom prst="rect">
            <a:avLst/>
          </a:prstGeom>
        </p:spPr>
      </p:pic>
      <p:pic>
        <p:nvPicPr>
          <p:cNvPr id="29" name="Picture 28">
            <a:extLst>
              <a:ext uri="{FF2B5EF4-FFF2-40B4-BE49-F238E27FC236}">
                <a16:creationId xmlns:a16="http://schemas.microsoft.com/office/drawing/2014/main" id="{7A862120-D433-31CF-2837-6A2B028584A1}"/>
              </a:ext>
            </a:extLst>
          </p:cNvPr>
          <p:cNvPicPr>
            <a:picLocks noChangeAspect="1"/>
          </p:cNvPicPr>
          <p:nvPr/>
        </p:nvPicPr>
        <p:blipFill>
          <a:blip r:embed="rId12"/>
          <a:stretch>
            <a:fillRect/>
          </a:stretch>
        </p:blipFill>
        <p:spPr>
          <a:xfrm>
            <a:off x="5055584" y="3949719"/>
            <a:ext cx="216743" cy="297617"/>
          </a:xfrm>
          <a:prstGeom prst="rect">
            <a:avLst/>
          </a:prstGeom>
        </p:spPr>
      </p:pic>
      <p:sp>
        <p:nvSpPr>
          <p:cNvPr id="30" name="Hexagon 29">
            <a:extLst>
              <a:ext uri="{FF2B5EF4-FFF2-40B4-BE49-F238E27FC236}">
                <a16:creationId xmlns:a16="http://schemas.microsoft.com/office/drawing/2014/main" id="{CC805EA9-E65F-DFF7-F716-48504B50793E}"/>
              </a:ext>
            </a:extLst>
          </p:cNvPr>
          <p:cNvSpPr/>
          <p:nvPr/>
        </p:nvSpPr>
        <p:spPr>
          <a:xfrm>
            <a:off x="4973109" y="3778151"/>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1" name="Graphic 40">
            <a:extLst>
              <a:ext uri="{FF2B5EF4-FFF2-40B4-BE49-F238E27FC236}">
                <a16:creationId xmlns:a16="http://schemas.microsoft.com/office/drawing/2014/main" id="{43C1D0FA-C846-3CA9-1310-A0637B0CBF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069971" y="3031562"/>
            <a:ext cx="1145583" cy="2133929"/>
          </a:xfrm>
          <a:prstGeom prst="rect">
            <a:avLst/>
          </a:prstGeom>
        </p:spPr>
      </p:pic>
      <p:cxnSp>
        <p:nvCxnSpPr>
          <p:cNvPr id="42" name="Straight Connector 41">
            <a:extLst>
              <a:ext uri="{FF2B5EF4-FFF2-40B4-BE49-F238E27FC236}">
                <a16:creationId xmlns:a16="http://schemas.microsoft.com/office/drawing/2014/main" id="{8166D94D-6485-E00A-5EE6-C9294DB1EC0C}"/>
              </a:ext>
            </a:extLst>
          </p:cNvPr>
          <p:cNvCxnSpPr>
            <a:cxnSpLocks/>
          </p:cNvCxnSpPr>
          <p:nvPr/>
        </p:nvCxnSpPr>
        <p:spPr>
          <a:xfrm rot="19491567">
            <a:off x="4366248" y="406879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65BF082-427D-BAAD-F3ED-7B4E26C00B82}"/>
              </a:ext>
            </a:extLst>
          </p:cNvPr>
          <p:cNvCxnSpPr>
            <a:cxnSpLocks/>
          </p:cNvCxnSpPr>
          <p:nvPr/>
        </p:nvCxnSpPr>
        <p:spPr>
          <a:xfrm rot="19491567">
            <a:off x="4403974" y="416899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3376DF9-EC6E-49C1-A364-748FA2910DBF}"/>
              </a:ext>
            </a:extLst>
          </p:cNvPr>
          <p:cNvCxnSpPr>
            <a:cxnSpLocks/>
          </p:cNvCxnSpPr>
          <p:nvPr/>
        </p:nvCxnSpPr>
        <p:spPr>
          <a:xfrm flipV="1">
            <a:off x="4339916" y="385849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2E2364E6-42CF-3C47-84A4-41B4BB443390}"/>
              </a:ext>
            </a:extLst>
          </p:cNvPr>
          <p:cNvSpPr/>
          <p:nvPr/>
        </p:nvSpPr>
        <p:spPr>
          <a:xfrm rot="20558644">
            <a:off x="4354843" y="389026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E30318B8-9AFF-847D-6C47-702DB235F307}"/>
              </a:ext>
            </a:extLst>
          </p:cNvPr>
          <p:cNvSpPr/>
          <p:nvPr/>
        </p:nvSpPr>
        <p:spPr>
          <a:xfrm rot="20488534">
            <a:off x="4429517" y="386433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7CB87E5E-E9BD-FD24-D496-2176ED615DB5}"/>
              </a:ext>
            </a:extLst>
          </p:cNvPr>
          <p:cNvSpPr/>
          <p:nvPr/>
        </p:nvSpPr>
        <p:spPr>
          <a:xfrm rot="20256072">
            <a:off x="4506859" y="384011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CEF17344-694A-F0A2-A811-A04C9B5D28B6}"/>
              </a:ext>
            </a:extLst>
          </p:cNvPr>
          <p:cNvSpPr/>
          <p:nvPr/>
        </p:nvSpPr>
        <p:spPr>
          <a:xfrm rot="14815550">
            <a:off x="4394448" y="409715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4160D833-08B5-8DAE-0912-3F6DCFBBAA41}"/>
              </a:ext>
            </a:extLst>
          </p:cNvPr>
          <p:cNvPicPr>
            <a:picLocks noChangeAspect="1"/>
          </p:cNvPicPr>
          <p:nvPr/>
        </p:nvPicPr>
        <p:blipFill>
          <a:blip r:embed="rId15"/>
          <a:stretch>
            <a:fillRect/>
          </a:stretch>
        </p:blipFill>
        <p:spPr>
          <a:xfrm rot="21103847">
            <a:off x="4196124" y="3821359"/>
            <a:ext cx="100921" cy="327993"/>
          </a:xfrm>
          <a:prstGeom prst="rect">
            <a:avLst/>
          </a:prstGeom>
        </p:spPr>
      </p:pic>
      <p:pic>
        <p:nvPicPr>
          <p:cNvPr id="54" name="Picture 53">
            <a:extLst>
              <a:ext uri="{FF2B5EF4-FFF2-40B4-BE49-F238E27FC236}">
                <a16:creationId xmlns:a16="http://schemas.microsoft.com/office/drawing/2014/main" id="{1FF3CD4B-6499-FD5D-7DE5-299C6982602F}"/>
              </a:ext>
            </a:extLst>
          </p:cNvPr>
          <p:cNvPicPr>
            <a:picLocks noChangeAspect="1"/>
          </p:cNvPicPr>
          <p:nvPr/>
        </p:nvPicPr>
        <p:blipFill>
          <a:blip r:embed="rId15"/>
          <a:stretch>
            <a:fillRect/>
          </a:stretch>
        </p:blipFill>
        <p:spPr>
          <a:xfrm rot="9563503">
            <a:off x="4607882" y="3695849"/>
            <a:ext cx="96095" cy="312307"/>
          </a:xfrm>
          <a:prstGeom prst="rect">
            <a:avLst/>
          </a:prstGeom>
        </p:spPr>
      </p:pic>
      <p:pic>
        <p:nvPicPr>
          <p:cNvPr id="55" name="Picture 54">
            <a:extLst>
              <a:ext uri="{FF2B5EF4-FFF2-40B4-BE49-F238E27FC236}">
                <a16:creationId xmlns:a16="http://schemas.microsoft.com/office/drawing/2014/main" id="{67473C37-99C2-F939-6624-EE9F78984907}"/>
              </a:ext>
            </a:extLst>
          </p:cNvPr>
          <p:cNvPicPr>
            <a:picLocks noChangeAspect="1"/>
          </p:cNvPicPr>
          <p:nvPr/>
        </p:nvPicPr>
        <p:blipFill>
          <a:blip r:embed="rId14"/>
          <a:stretch>
            <a:fillRect/>
          </a:stretch>
        </p:blipFill>
        <p:spPr>
          <a:xfrm rot="18508410">
            <a:off x="3880364" y="3715379"/>
            <a:ext cx="303356" cy="239331"/>
          </a:xfrm>
          <a:prstGeom prst="rect">
            <a:avLst/>
          </a:prstGeom>
        </p:spPr>
      </p:pic>
      <p:cxnSp>
        <p:nvCxnSpPr>
          <p:cNvPr id="56" name="Connector: Elbow 55">
            <a:extLst>
              <a:ext uri="{FF2B5EF4-FFF2-40B4-BE49-F238E27FC236}">
                <a16:creationId xmlns:a16="http://schemas.microsoft.com/office/drawing/2014/main" id="{06B52A20-1CEC-D643-1226-49E3B61A8877}"/>
              </a:ext>
            </a:extLst>
          </p:cNvPr>
          <p:cNvCxnSpPr>
            <a:cxnSpLocks/>
          </p:cNvCxnSpPr>
          <p:nvPr/>
        </p:nvCxnSpPr>
        <p:spPr>
          <a:xfrm rot="10800000" flipV="1">
            <a:off x="3946231" y="2691760"/>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FD127444-94C3-1BB3-5C05-D273FE373636}"/>
              </a:ext>
            </a:extLst>
          </p:cNvPr>
          <p:cNvPicPr>
            <a:picLocks noChangeAspect="1"/>
          </p:cNvPicPr>
          <p:nvPr/>
        </p:nvPicPr>
        <p:blipFill>
          <a:blip r:embed="rId16"/>
          <a:stretch>
            <a:fillRect/>
          </a:stretch>
        </p:blipFill>
        <p:spPr>
          <a:xfrm>
            <a:off x="6319914" y="2168498"/>
            <a:ext cx="1397797" cy="671343"/>
          </a:xfrm>
          <a:prstGeom prst="rect">
            <a:avLst/>
          </a:prstGeom>
        </p:spPr>
      </p:pic>
      <p:pic>
        <p:nvPicPr>
          <p:cNvPr id="61" name="Picture 60" descr="A close-up of a screen&#10;&#10;Description automatically generated">
            <a:extLst>
              <a:ext uri="{FF2B5EF4-FFF2-40B4-BE49-F238E27FC236}">
                <a16:creationId xmlns:a16="http://schemas.microsoft.com/office/drawing/2014/main" id="{654FC966-77B8-AC94-FA24-143D0B24D8C1}"/>
              </a:ext>
            </a:extLst>
          </p:cNvPr>
          <p:cNvPicPr>
            <a:picLocks noChangeAspect="1"/>
          </p:cNvPicPr>
          <p:nvPr/>
        </p:nvPicPr>
        <p:blipFill rotWithShape="1">
          <a:blip r:embed="rId17"/>
          <a:srcRect t="6323"/>
          <a:stretch/>
        </p:blipFill>
        <p:spPr>
          <a:xfrm>
            <a:off x="710184" y="4618404"/>
            <a:ext cx="1370449" cy="962848"/>
          </a:xfrm>
          <a:prstGeom prst="rect">
            <a:avLst/>
          </a:prstGeom>
        </p:spPr>
      </p:pic>
      <p:pic>
        <p:nvPicPr>
          <p:cNvPr id="62" name="Content Placeholder 2" descr="A close-up of a graph&#10;&#10;Description automatically generated">
            <a:extLst>
              <a:ext uri="{FF2B5EF4-FFF2-40B4-BE49-F238E27FC236}">
                <a16:creationId xmlns:a16="http://schemas.microsoft.com/office/drawing/2014/main" id="{EB00AD1B-D183-1A2C-5B37-D1AC6F253DEE}"/>
              </a:ext>
            </a:extLst>
          </p:cNvPr>
          <p:cNvPicPr>
            <a:picLocks noChangeAspect="1"/>
          </p:cNvPicPr>
          <p:nvPr/>
        </p:nvPicPr>
        <p:blipFill rotWithShape="1">
          <a:blip r:embed="rId18"/>
          <a:srcRect t="6323" r="17551"/>
          <a:stretch/>
        </p:blipFill>
        <p:spPr>
          <a:xfrm>
            <a:off x="728851" y="4618404"/>
            <a:ext cx="1129926" cy="962848"/>
          </a:xfrm>
          <a:prstGeom prst="rect">
            <a:avLst/>
          </a:prstGeom>
        </p:spPr>
      </p:pic>
      <p:pic>
        <p:nvPicPr>
          <p:cNvPr id="63" name="Picture 62" descr="A close-up of a graph&#10;&#10;Description automatically generated">
            <a:extLst>
              <a:ext uri="{FF2B5EF4-FFF2-40B4-BE49-F238E27FC236}">
                <a16:creationId xmlns:a16="http://schemas.microsoft.com/office/drawing/2014/main" id="{E5805051-DA16-B176-56A8-B9A3C2A04758}"/>
              </a:ext>
            </a:extLst>
          </p:cNvPr>
          <p:cNvPicPr>
            <a:picLocks noChangeAspect="1"/>
          </p:cNvPicPr>
          <p:nvPr/>
        </p:nvPicPr>
        <p:blipFill rotWithShape="1">
          <a:blip r:embed="rId19"/>
          <a:srcRect t="6323" r="17551"/>
          <a:stretch/>
        </p:blipFill>
        <p:spPr>
          <a:xfrm>
            <a:off x="728851" y="4618404"/>
            <a:ext cx="1129926" cy="962848"/>
          </a:xfrm>
          <a:prstGeom prst="rect">
            <a:avLst/>
          </a:prstGeom>
        </p:spPr>
      </p:pic>
      <p:pic>
        <p:nvPicPr>
          <p:cNvPr id="64" name="Picture 63" descr="A circular pattern with a gold border&#10;&#10;Description automatically generated">
            <a:extLst>
              <a:ext uri="{FF2B5EF4-FFF2-40B4-BE49-F238E27FC236}">
                <a16:creationId xmlns:a16="http://schemas.microsoft.com/office/drawing/2014/main" id="{246AF3E9-BE66-6617-2396-310D950E8E5B}"/>
              </a:ext>
            </a:extLst>
          </p:cNvPr>
          <p:cNvPicPr>
            <a:picLocks noChangeAspect="1"/>
          </p:cNvPicPr>
          <p:nvPr/>
        </p:nvPicPr>
        <p:blipFill>
          <a:blip r:embed="rId20"/>
          <a:stretch>
            <a:fillRect/>
          </a:stretch>
        </p:blipFill>
        <p:spPr>
          <a:xfrm>
            <a:off x="1000952" y="4628581"/>
            <a:ext cx="145470" cy="145470"/>
          </a:xfrm>
          <a:prstGeom prst="rect">
            <a:avLst/>
          </a:prstGeom>
        </p:spPr>
      </p:pic>
      <p:pic>
        <p:nvPicPr>
          <p:cNvPr id="69" name="Picture 68">
            <a:extLst>
              <a:ext uri="{FF2B5EF4-FFF2-40B4-BE49-F238E27FC236}">
                <a16:creationId xmlns:a16="http://schemas.microsoft.com/office/drawing/2014/main" id="{34286932-F3E1-0581-CDDC-FAE7F0F24C00}"/>
              </a:ext>
            </a:extLst>
          </p:cNvPr>
          <p:cNvPicPr>
            <a:picLocks noChangeAspect="1"/>
          </p:cNvPicPr>
          <p:nvPr/>
        </p:nvPicPr>
        <p:blipFill>
          <a:blip r:embed="rId21"/>
          <a:stretch>
            <a:fillRect/>
          </a:stretch>
        </p:blipFill>
        <p:spPr>
          <a:xfrm>
            <a:off x="1281679" y="4627881"/>
            <a:ext cx="145470" cy="146170"/>
          </a:xfrm>
          <a:prstGeom prst="rect">
            <a:avLst/>
          </a:prstGeom>
        </p:spPr>
      </p:pic>
      <p:pic>
        <p:nvPicPr>
          <p:cNvPr id="70" name="Picture 69" descr="A diagram of a map&#10;&#10;Description automatically generated">
            <a:extLst>
              <a:ext uri="{FF2B5EF4-FFF2-40B4-BE49-F238E27FC236}">
                <a16:creationId xmlns:a16="http://schemas.microsoft.com/office/drawing/2014/main" id="{2DCBFD33-E616-BAC0-7EF0-137DCD9EC4DB}"/>
              </a:ext>
            </a:extLst>
          </p:cNvPr>
          <p:cNvPicPr>
            <a:picLocks noChangeAspect="1"/>
          </p:cNvPicPr>
          <p:nvPr/>
        </p:nvPicPr>
        <p:blipFill rotWithShape="1">
          <a:blip r:embed="rId22"/>
          <a:srcRect l="13787" t="7524" r="8135" b="10126"/>
          <a:stretch/>
        </p:blipFill>
        <p:spPr>
          <a:xfrm>
            <a:off x="2406482" y="4618404"/>
            <a:ext cx="1136259" cy="907386"/>
          </a:xfrm>
          <a:prstGeom prst="rect">
            <a:avLst/>
          </a:prstGeom>
        </p:spPr>
      </p:pic>
      <p:pic>
        <p:nvPicPr>
          <p:cNvPr id="72" name="Content Placeholder 23" descr="A graph showing a line&#10;&#10;Description automatically generated">
            <a:extLst>
              <a:ext uri="{FF2B5EF4-FFF2-40B4-BE49-F238E27FC236}">
                <a16:creationId xmlns:a16="http://schemas.microsoft.com/office/drawing/2014/main" id="{E07BBFCA-CC13-D0B9-874E-E1F7D7FE87F5}"/>
              </a:ext>
            </a:extLst>
          </p:cNvPr>
          <p:cNvPicPr>
            <a:picLocks noChangeAspect="1"/>
          </p:cNvPicPr>
          <p:nvPr/>
        </p:nvPicPr>
        <p:blipFill>
          <a:blip r:embed="rId23"/>
          <a:stretch>
            <a:fillRect/>
          </a:stretch>
        </p:blipFill>
        <p:spPr>
          <a:xfrm>
            <a:off x="2437113" y="5708634"/>
            <a:ext cx="1117761" cy="886421"/>
          </a:xfrm>
          <a:prstGeom prst="rect">
            <a:avLst/>
          </a:prstGeom>
        </p:spPr>
      </p:pic>
      <p:graphicFrame>
        <p:nvGraphicFramePr>
          <p:cNvPr id="74" name="Table 73">
            <a:extLst>
              <a:ext uri="{FF2B5EF4-FFF2-40B4-BE49-F238E27FC236}">
                <a16:creationId xmlns:a16="http://schemas.microsoft.com/office/drawing/2014/main" id="{4B9E1B96-519A-70B5-37D6-D69707E28018}"/>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76" name="Rectangle 75">
            <a:extLst>
              <a:ext uri="{FF2B5EF4-FFF2-40B4-BE49-F238E27FC236}">
                <a16:creationId xmlns:a16="http://schemas.microsoft.com/office/drawing/2014/main" id="{A28E653B-9034-CF22-63D7-62302BDD88D4}"/>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7" name="Picture 76">
            <a:extLst>
              <a:ext uri="{FF2B5EF4-FFF2-40B4-BE49-F238E27FC236}">
                <a16:creationId xmlns:a16="http://schemas.microsoft.com/office/drawing/2014/main" id="{73D9A652-3A5F-0234-EEB6-022C0B41BE38}"/>
              </a:ext>
            </a:extLst>
          </p:cNvPr>
          <p:cNvPicPr>
            <a:picLocks noChangeAspect="1"/>
          </p:cNvPicPr>
          <p:nvPr/>
        </p:nvPicPr>
        <p:blipFill>
          <a:blip r:embed="rId24"/>
          <a:stretch>
            <a:fillRect/>
          </a:stretch>
        </p:blipFill>
        <p:spPr>
          <a:xfrm>
            <a:off x="8087042" y="246825"/>
            <a:ext cx="3789069" cy="2142176"/>
          </a:xfrm>
          <a:prstGeom prst="rect">
            <a:avLst/>
          </a:prstGeom>
        </p:spPr>
      </p:pic>
      <p:sp>
        <p:nvSpPr>
          <p:cNvPr id="79" name="Rectangle 78">
            <a:extLst>
              <a:ext uri="{FF2B5EF4-FFF2-40B4-BE49-F238E27FC236}">
                <a16:creationId xmlns:a16="http://schemas.microsoft.com/office/drawing/2014/main" id="{FF644083-80AD-65D0-5E60-88AE4A1124B9}"/>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06892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descr="A close-up of a screen&#10;&#10;Description automatically generated">
            <a:extLst>
              <a:ext uri="{FF2B5EF4-FFF2-40B4-BE49-F238E27FC236}">
                <a16:creationId xmlns:a16="http://schemas.microsoft.com/office/drawing/2014/main" id="{106B1CE3-AD42-99CF-76F4-F37142F5B385}"/>
              </a:ext>
            </a:extLst>
          </p:cNvPr>
          <p:cNvPicPr>
            <a:picLocks noChangeAspect="1"/>
          </p:cNvPicPr>
          <p:nvPr/>
        </p:nvPicPr>
        <p:blipFill rotWithShape="1">
          <a:blip r:embed="rId3"/>
          <a:srcRect t="6323"/>
          <a:stretch/>
        </p:blipFill>
        <p:spPr>
          <a:xfrm>
            <a:off x="710184" y="4618404"/>
            <a:ext cx="1370449" cy="962848"/>
          </a:xfrm>
          <a:prstGeom prst="rect">
            <a:avLst/>
          </a:prstGeom>
        </p:spPr>
      </p:pic>
      <p:pic>
        <p:nvPicPr>
          <p:cNvPr id="62" name="Content Placeholder 2" descr="A close-up of a graph&#10;&#10;Description automatically generated">
            <a:extLst>
              <a:ext uri="{FF2B5EF4-FFF2-40B4-BE49-F238E27FC236}">
                <a16:creationId xmlns:a16="http://schemas.microsoft.com/office/drawing/2014/main" id="{A6828BE8-FDC3-75AF-1A00-79196B3291F2}"/>
              </a:ext>
            </a:extLst>
          </p:cNvPr>
          <p:cNvPicPr>
            <a:picLocks noChangeAspect="1"/>
          </p:cNvPicPr>
          <p:nvPr/>
        </p:nvPicPr>
        <p:blipFill rotWithShape="1">
          <a:blip r:embed="rId4"/>
          <a:srcRect t="6323" r="17551"/>
          <a:stretch/>
        </p:blipFill>
        <p:spPr>
          <a:xfrm>
            <a:off x="728851" y="4618404"/>
            <a:ext cx="1129926" cy="962848"/>
          </a:xfrm>
          <a:prstGeom prst="rect">
            <a:avLst/>
          </a:prstGeom>
        </p:spPr>
      </p:pic>
      <p:pic>
        <p:nvPicPr>
          <p:cNvPr id="63" name="Picture 62" descr="A close-up of a graph&#10;&#10;Description automatically generated">
            <a:extLst>
              <a:ext uri="{FF2B5EF4-FFF2-40B4-BE49-F238E27FC236}">
                <a16:creationId xmlns:a16="http://schemas.microsoft.com/office/drawing/2014/main" id="{9B57426C-B991-6C63-5A82-1A1C9699B6CC}"/>
              </a:ext>
            </a:extLst>
          </p:cNvPr>
          <p:cNvPicPr>
            <a:picLocks noChangeAspect="1"/>
          </p:cNvPicPr>
          <p:nvPr/>
        </p:nvPicPr>
        <p:blipFill rotWithShape="1">
          <a:blip r:embed="rId5"/>
          <a:srcRect t="6323" r="17551"/>
          <a:stretch/>
        </p:blipFill>
        <p:spPr>
          <a:xfrm>
            <a:off x="728851" y="4618404"/>
            <a:ext cx="1129926" cy="962848"/>
          </a:xfrm>
          <a:prstGeom prst="rect">
            <a:avLst/>
          </a:prstGeom>
        </p:spPr>
      </p:pic>
      <p:pic>
        <p:nvPicPr>
          <p:cNvPr id="64" name="Picture 63" descr="A circular pattern with a gold border&#10;&#10;Description automatically generated">
            <a:extLst>
              <a:ext uri="{FF2B5EF4-FFF2-40B4-BE49-F238E27FC236}">
                <a16:creationId xmlns:a16="http://schemas.microsoft.com/office/drawing/2014/main" id="{73C1B4B1-788A-E15D-3CED-1A5C3C0BC1A9}"/>
              </a:ext>
            </a:extLst>
          </p:cNvPr>
          <p:cNvPicPr>
            <a:picLocks noChangeAspect="1"/>
          </p:cNvPicPr>
          <p:nvPr/>
        </p:nvPicPr>
        <p:blipFill>
          <a:blip r:embed="rId6"/>
          <a:stretch>
            <a:fillRect/>
          </a:stretch>
        </p:blipFill>
        <p:spPr>
          <a:xfrm>
            <a:off x="1000952" y="4628581"/>
            <a:ext cx="145470" cy="145470"/>
          </a:xfrm>
          <a:prstGeom prst="rect">
            <a:avLst/>
          </a:prstGeom>
        </p:spPr>
      </p:pic>
      <p:pic>
        <p:nvPicPr>
          <p:cNvPr id="69" name="Picture 68">
            <a:extLst>
              <a:ext uri="{FF2B5EF4-FFF2-40B4-BE49-F238E27FC236}">
                <a16:creationId xmlns:a16="http://schemas.microsoft.com/office/drawing/2014/main" id="{09B79B04-D86D-6F76-378F-939C430BEE95}"/>
              </a:ext>
            </a:extLst>
          </p:cNvPr>
          <p:cNvPicPr>
            <a:picLocks noChangeAspect="1"/>
          </p:cNvPicPr>
          <p:nvPr/>
        </p:nvPicPr>
        <p:blipFill>
          <a:blip r:embed="rId7"/>
          <a:stretch>
            <a:fillRect/>
          </a:stretch>
        </p:blipFill>
        <p:spPr>
          <a:xfrm>
            <a:off x="1281679" y="4627881"/>
            <a:ext cx="145470" cy="146170"/>
          </a:xfrm>
          <a:prstGeom prst="rect">
            <a:avLst/>
          </a:prstGeom>
        </p:spPr>
      </p:pic>
      <p:pic>
        <p:nvPicPr>
          <p:cNvPr id="70" name="Picture 69" descr="A diagram of a map&#10;&#10;Description automatically generated">
            <a:extLst>
              <a:ext uri="{FF2B5EF4-FFF2-40B4-BE49-F238E27FC236}">
                <a16:creationId xmlns:a16="http://schemas.microsoft.com/office/drawing/2014/main" id="{67E4129B-0BD7-2037-2926-1EA8A1438F44}"/>
              </a:ext>
            </a:extLst>
          </p:cNvPr>
          <p:cNvPicPr>
            <a:picLocks noChangeAspect="1"/>
          </p:cNvPicPr>
          <p:nvPr/>
        </p:nvPicPr>
        <p:blipFill rotWithShape="1">
          <a:blip r:embed="rId8"/>
          <a:srcRect l="13787" t="7524" r="8135" b="10126"/>
          <a:stretch/>
        </p:blipFill>
        <p:spPr>
          <a:xfrm>
            <a:off x="2406482" y="4618404"/>
            <a:ext cx="1136259" cy="907386"/>
          </a:xfrm>
          <a:prstGeom prst="rect">
            <a:avLst/>
          </a:prstGeom>
        </p:spPr>
      </p:pic>
      <p:pic>
        <p:nvPicPr>
          <p:cNvPr id="72" name="Content Placeholder 23" descr="A graph showing a line&#10;&#10;Description automatically generated">
            <a:extLst>
              <a:ext uri="{FF2B5EF4-FFF2-40B4-BE49-F238E27FC236}">
                <a16:creationId xmlns:a16="http://schemas.microsoft.com/office/drawing/2014/main" id="{3A304E82-A8E6-55CD-875B-BFE21ED2B1E0}"/>
              </a:ext>
            </a:extLst>
          </p:cNvPr>
          <p:cNvPicPr>
            <a:picLocks noChangeAspect="1"/>
          </p:cNvPicPr>
          <p:nvPr/>
        </p:nvPicPr>
        <p:blipFill>
          <a:blip r:embed="rId9"/>
          <a:stretch>
            <a:fillRect/>
          </a:stretch>
        </p:blipFill>
        <p:spPr>
          <a:xfrm>
            <a:off x="2437113" y="5708634"/>
            <a:ext cx="1117761" cy="886421"/>
          </a:xfrm>
          <a:prstGeom prst="rect">
            <a:avLst/>
          </a:prstGeom>
        </p:spPr>
      </p:pic>
      <p:graphicFrame>
        <p:nvGraphicFramePr>
          <p:cNvPr id="74" name="Table 73">
            <a:extLst>
              <a:ext uri="{FF2B5EF4-FFF2-40B4-BE49-F238E27FC236}">
                <a16:creationId xmlns:a16="http://schemas.microsoft.com/office/drawing/2014/main" id="{93321F18-D466-B0D2-54EB-82113A564142}"/>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76" name="Rectangle 75">
            <a:extLst>
              <a:ext uri="{FF2B5EF4-FFF2-40B4-BE49-F238E27FC236}">
                <a16:creationId xmlns:a16="http://schemas.microsoft.com/office/drawing/2014/main" id="{9CD2F5FB-9169-61C5-F578-7ED74A3D15F4}"/>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5" name="Content Placeholder 4" descr="A computer with a blank screen&#10;&#10;Description automatically generated">
            <a:extLst>
              <a:ext uri="{FF2B5EF4-FFF2-40B4-BE49-F238E27FC236}">
                <a16:creationId xmlns:a16="http://schemas.microsoft.com/office/drawing/2014/main" id="{838FFBA6-6FBB-B874-0718-C3D4FEC4F54E}"/>
              </a:ext>
            </a:extLst>
          </p:cNvPr>
          <p:cNvPicPr>
            <a:picLocks noChangeAspect="1"/>
          </p:cNvPicPr>
          <p:nvPr/>
        </p:nvPicPr>
        <p:blipFill>
          <a:blip r:embed="rId10"/>
          <a:stretch>
            <a:fillRect/>
          </a:stretch>
        </p:blipFill>
        <p:spPr>
          <a:xfrm>
            <a:off x="5930842" y="1948712"/>
            <a:ext cx="2200040" cy="1453419"/>
          </a:xfrm>
          <a:prstGeom prst="rect">
            <a:avLst/>
          </a:prstGeom>
        </p:spPr>
      </p:pic>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sp>
        <p:nvSpPr>
          <p:cNvPr id="8" name="Freeform: Shape 7">
            <a:extLst>
              <a:ext uri="{FF2B5EF4-FFF2-40B4-BE49-F238E27FC236}">
                <a16:creationId xmlns:a16="http://schemas.microsoft.com/office/drawing/2014/main" id="{7D05D8F8-0097-D19C-3C41-FC6C93D26B2A}"/>
              </a:ext>
            </a:extLst>
          </p:cNvPr>
          <p:cNvSpPr/>
          <p:nvPr/>
        </p:nvSpPr>
        <p:spPr>
          <a:xfrm>
            <a:off x="95301" y="105855"/>
            <a:ext cx="1060572" cy="1031048"/>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8465601-CD9C-B9E1-AE76-CBF58A976094}"/>
              </a:ext>
            </a:extLst>
          </p:cNvPr>
          <p:cNvSpPr/>
          <p:nvPr/>
        </p:nvSpPr>
        <p:spPr>
          <a:xfrm rot="10800000">
            <a:off x="11030856" y="5766549"/>
            <a:ext cx="1060572" cy="1031048"/>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B10A696C-07B4-53CE-B562-5A6D7008BB8E}"/>
              </a:ext>
            </a:extLst>
          </p:cNvPr>
          <p:cNvSpPr/>
          <p:nvPr/>
        </p:nvSpPr>
        <p:spPr>
          <a:xfrm rot="16200000">
            <a:off x="32239" y="5749822"/>
            <a:ext cx="1113598" cy="98195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8" name="Graphic 17">
            <a:extLst>
              <a:ext uri="{FF2B5EF4-FFF2-40B4-BE49-F238E27FC236}">
                <a16:creationId xmlns:a16="http://schemas.microsoft.com/office/drawing/2014/main" id="{C4795B36-056C-70A5-B508-617A26A79F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09257" y="3048846"/>
            <a:ext cx="1145583" cy="2133929"/>
          </a:xfrm>
          <a:prstGeom prst="rect">
            <a:avLst/>
          </a:prstGeom>
        </p:spPr>
      </p:pic>
      <p:pic>
        <p:nvPicPr>
          <p:cNvPr id="19" name="Picture 18" descr="A black and white drawing of a head&#10;&#10;Description automatically generated">
            <a:extLst>
              <a:ext uri="{FF2B5EF4-FFF2-40B4-BE49-F238E27FC236}">
                <a16:creationId xmlns:a16="http://schemas.microsoft.com/office/drawing/2014/main" id="{0B6CCB14-9B4D-CA4F-57F1-731B6964B7CC}"/>
              </a:ext>
            </a:extLst>
          </p:cNvPr>
          <p:cNvPicPr>
            <a:picLocks noChangeAspect="1"/>
          </p:cNvPicPr>
          <p:nvPr/>
        </p:nvPicPr>
        <p:blipFill>
          <a:blip r:embed="rId17"/>
          <a:stretch>
            <a:fillRect/>
          </a:stretch>
        </p:blipFill>
        <p:spPr>
          <a:xfrm>
            <a:off x="5113725" y="3367276"/>
            <a:ext cx="1190558" cy="1367874"/>
          </a:xfrm>
          <a:prstGeom prst="rect">
            <a:avLst/>
          </a:prstGeom>
        </p:spPr>
      </p:pic>
      <p:sp>
        <p:nvSpPr>
          <p:cNvPr id="20" name="Hexagon 19">
            <a:extLst>
              <a:ext uri="{FF2B5EF4-FFF2-40B4-BE49-F238E27FC236}">
                <a16:creationId xmlns:a16="http://schemas.microsoft.com/office/drawing/2014/main" id="{62636585-EA78-5E1B-AB93-7D2E5A388A90}"/>
              </a:ext>
            </a:extLst>
          </p:cNvPr>
          <p:cNvSpPr/>
          <p:nvPr/>
        </p:nvSpPr>
        <p:spPr>
          <a:xfrm>
            <a:off x="4971918" y="3778152"/>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083E6D9-4899-8CA1-ABFC-521F9E27AC66}"/>
              </a:ext>
            </a:extLst>
          </p:cNvPr>
          <p:cNvPicPr>
            <a:picLocks noChangeAspect="1"/>
          </p:cNvPicPr>
          <p:nvPr/>
        </p:nvPicPr>
        <p:blipFill>
          <a:blip r:embed="rId18"/>
          <a:stretch>
            <a:fillRect/>
          </a:stretch>
        </p:blipFill>
        <p:spPr>
          <a:xfrm>
            <a:off x="5255307" y="2851936"/>
            <a:ext cx="706587" cy="336144"/>
          </a:xfrm>
          <a:prstGeom prst="rect">
            <a:avLst/>
          </a:prstGeom>
        </p:spPr>
      </p:pic>
      <p:pic>
        <p:nvPicPr>
          <p:cNvPr id="22" name="Picture 21">
            <a:extLst>
              <a:ext uri="{FF2B5EF4-FFF2-40B4-BE49-F238E27FC236}">
                <a16:creationId xmlns:a16="http://schemas.microsoft.com/office/drawing/2014/main" id="{81BEB3DC-93A0-2095-C673-2749FC53FFEA}"/>
              </a:ext>
            </a:extLst>
          </p:cNvPr>
          <p:cNvPicPr>
            <a:picLocks noChangeAspect="1"/>
          </p:cNvPicPr>
          <p:nvPr/>
        </p:nvPicPr>
        <p:blipFill>
          <a:blip r:embed="rId19"/>
          <a:stretch>
            <a:fillRect/>
          </a:stretch>
        </p:blipFill>
        <p:spPr>
          <a:xfrm>
            <a:off x="5458265" y="2900376"/>
            <a:ext cx="157218" cy="215881"/>
          </a:xfrm>
          <a:prstGeom prst="rect">
            <a:avLst/>
          </a:prstGeom>
        </p:spPr>
      </p:pic>
      <p:cxnSp>
        <p:nvCxnSpPr>
          <p:cNvPr id="24" name="Connector: Elbow 23">
            <a:extLst>
              <a:ext uri="{FF2B5EF4-FFF2-40B4-BE49-F238E27FC236}">
                <a16:creationId xmlns:a16="http://schemas.microsoft.com/office/drawing/2014/main" id="{725BDBCD-0C32-14B4-1FED-307E23F6E89A}"/>
              </a:ext>
            </a:extLst>
          </p:cNvPr>
          <p:cNvCxnSpPr>
            <a:cxnSpLocks/>
            <a:stCxn id="30" idx="3"/>
            <a:endCxn id="21" idx="1"/>
          </p:cNvCxnSpPr>
          <p:nvPr/>
        </p:nvCxnSpPr>
        <p:spPr>
          <a:xfrm rot="10800000" flipH="1">
            <a:off x="4973109" y="302000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black triangle with a cross&#10;&#10;Description automatically generated">
            <a:extLst>
              <a:ext uri="{FF2B5EF4-FFF2-40B4-BE49-F238E27FC236}">
                <a16:creationId xmlns:a16="http://schemas.microsoft.com/office/drawing/2014/main" id="{1C9E86A5-D61B-C09A-6C83-ABA496E4DF1E}"/>
              </a:ext>
            </a:extLst>
          </p:cNvPr>
          <p:cNvPicPr>
            <a:picLocks noChangeAspect="1"/>
          </p:cNvPicPr>
          <p:nvPr/>
        </p:nvPicPr>
        <p:blipFill>
          <a:blip r:embed="rId20"/>
          <a:stretch>
            <a:fillRect/>
          </a:stretch>
        </p:blipFill>
        <p:spPr>
          <a:xfrm rot="5400000">
            <a:off x="5297394" y="3917152"/>
            <a:ext cx="237836" cy="374242"/>
          </a:xfrm>
          <a:prstGeom prst="rect">
            <a:avLst/>
          </a:prstGeom>
        </p:spPr>
      </p:pic>
      <p:pic>
        <p:nvPicPr>
          <p:cNvPr id="28" name="Picture 27">
            <a:extLst>
              <a:ext uri="{FF2B5EF4-FFF2-40B4-BE49-F238E27FC236}">
                <a16:creationId xmlns:a16="http://schemas.microsoft.com/office/drawing/2014/main" id="{79670B10-681D-7ABE-2FB5-5FDEE00A67F0}"/>
              </a:ext>
            </a:extLst>
          </p:cNvPr>
          <p:cNvPicPr>
            <a:picLocks noChangeAspect="1"/>
          </p:cNvPicPr>
          <p:nvPr/>
        </p:nvPicPr>
        <p:blipFill>
          <a:blip r:embed="rId21"/>
          <a:stretch>
            <a:fillRect/>
          </a:stretch>
        </p:blipFill>
        <p:spPr>
          <a:xfrm rot="5400000">
            <a:off x="5907675" y="2554495"/>
            <a:ext cx="299755" cy="236490"/>
          </a:xfrm>
          <a:prstGeom prst="rect">
            <a:avLst/>
          </a:prstGeom>
        </p:spPr>
      </p:pic>
      <p:pic>
        <p:nvPicPr>
          <p:cNvPr id="29" name="Picture 28">
            <a:extLst>
              <a:ext uri="{FF2B5EF4-FFF2-40B4-BE49-F238E27FC236}">
                <a16:creationId xmlns:a16="http://schemas.microsoft.com/office/drawing/2014/main" id="{7AE82A12-D0D1-A464-F086-4F46AB721BCC}"/>
              </a:ext>
            </a:extLst>
          </p:cNvPr>
          <p:cNvPicPr>
            <a:picLocks noChangeAspect="1"/>
          </p:cNvPicPr>
          <p:nvPr/>
        </p:nvPicPr>
        <p:blipFill>
          <a:blip r:embed="rId19"/>
          <a:stretch>
            <a:fillRect/>
          </a:stretch>
        </p:blipFill>
        <p:spPr>
          <a:xfrm>
            <a:off x="5055584" y="3949719"/>
            <a:ext cx="216743" cy="297617"/>
          </a:xfrm>
          <a:prstGeom prst="rect">
            <a:avLst/>
          </a:prstGeom>
        </p:spPr>
      </p:pic>
      <p:sp>
        <p:nvSpPr>
          <p:cNvPr id="30" name="Hexagon 29">
            <a:extLst>
              <a:ext uri="{FF2B5EF4-FFF2-40B4-BE49-F238E27FC236}">
                <a16:creationId xmlns:a16="http://schemas.microsoft.com/office/drawing/2014/main" id="{10843356-20A2-58A3-EAFA-6B4D21D7B41D}"/>
              </a:ext>
            </a:extLst>
          </p:cNvPr>
          <p:cNvSpPr/>
          <p:nvPr/>
        </p:nvSpPr>
        <p:spPr>
          <a:xfrm>
            <a:off x="4973109" y="3778151"/>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1" name="Graphic 40">
            <a:extLst>
              <a:ext uri="{FF2B5EF4-FFF2-40B4-BE49-F238E27FC236}">
                <a16:creationId xmlns:a16="http://schemas.microsoft.com/office/drawing/2014/main" id="{ADAFC2F0-0E3C-E944-590F-628BE91D7F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4069971" y="3031562"/>
            <a:ext cx="1145583" cy="2133929"/>
          </a:xfrm>
          <a:prstGeom prst="rect">
            <a:avLst/>
          </a:prstGeom>
        </p:spPr>
      </p:pic>
      <p:cxnSp>
        <p:nvCxnSpPr>
          <p:cNvPr id="42" name="Straight Connector 41">
            <a:extLst>
              <a:ext uri="{FF2B5EF4-FFF2-40B4-BE49-F238E27FC236}">
                <a16:creationId xmlns:a16="http://schemas.microsoft.com/office/drawing/2014/main" id="{33F4704F-AD60-D6D4-94E9-C772AA14FE2F}"/>
              </a:ext>
            </a:extLst>
          </p:cNvPr>
          <p:cNvCxnSpPr>
            <a:cxnSpLocks/>
          </p:cNvCxnSpPr>
          <p:nvPr/>
        </p:nvCxnSpPr>
        <p:spPr>
          <a:xfrm rot="19491567">
            <a:off x="4366248" y="406879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DFF5F7-2119-C3F5-F1E5-0CD3A7576A2E}"/>
              </a:ext>
            </a:extLst>
          </p:cNvPr>
          <p:cNvCxnSpPr>
            <a:cxnSpLocks/>
          </p:cNvCxnSpPr>
          <p:nvPr/>
        </p:nvCxnSpPr>
        <p:spPr>
          <a:xfrm rot="19491567">
            <a:off x="4403974" y="416899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17DE863-663A-721E-A99C-887B503CAE74}"/>
              </a:ext>
            </a:extLst>
          </p:cNvPr>
          <p:cNvCxnSpPr>
            <a:cxnSpLocks/>
          </p:cNvCxnSpPr>
          <p:nvPr/>
        </p:nvCxnSpPr>
        <p:spPr>
          <a:xfrm flipV="1">
            <a:off x="4339916" y="385849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FED53F50-29B7-E9E2-0D38-09B86592ED25}"/>
              </a:ext>
            </a:extLst>
          </p:cNvPr>
          <p:cNvSpPr/>
          <p:nvPr/>
        </p:nvSpPr>
        <p:spPr>
          <a:xfrm rot="20558644">
            <a:off x="4354843" y="389026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77E39B6E-FD13-8341-6C42-DE20C5771142}"/>
              </a:ext>
            </a:extLst>
          </p:cNvPr>
          <p:cNvSpPr/>
          <p:nvPr/>
        </p:nvSpPr>
        <p:spPr>
          <a:xfrm rot="20488534">
            <a:off x="4429517" y="386433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EDC48B84-FA30-5CA0-1F1F-F752FDD65F11}"/>
              </a:ext>
            </a:extLst>
          </p:cNvPr>
          <p:cNvSpPr/>
          <p:nvPr/>
        </p:nvSpPr>
        <p:spPr>
          <a:xfrm rot="20256072">
            <a:off x="4506859" y="384011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EA75CC4D-EDC4-992C-428D-45AA10F20053}"/>
              </a:ext>
            </a:extLst>
          </p:cNvPr>
          <p:cNvSpPr/>
          <p:nvPr/>
        </p:nvSpPr>
        <p:spPr>
          <a:xfrm rot="14815550">
            <a:off x="4394448" y="409715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BC80F90C-6C63-658E-9F0B-435F467EF5E2}"/>
              </a:ext>
            </a:extLst>
          </p:cNvPr>
          <p:cNvPicPr>
            <a:picLocks noChangeAspect="1"/>
          </p:cNvPicPr>
          <p:nvPr/>
        </p:nvPicPr>
        <p:blipFill>
          <a:blip r:embed="rId22"/>
          <a:stretch>
            <a:fillRect/>
          </a:stretch>
        </p:blipFill>
        <p:spPr>
          <a:xfrm rot="21103847">
            <a:off x="4196124" y="3821359"/>
            <a:ext cx="100921" cy="327993"/>
          </a:xfrm>
          <a:prstGeom prst="rect">
            <a:avLst/>
          </a:prstGeom>
        </p:spPr>
      </p:pic>
      <p:pic>
        <p:nvPicPr>
          <p:cNvPr id="54" name="Picture 53">
            <a:extLst>
              <a:ext uri="{FF2B5EF4-FFF2-40B4-BE49-F238E27FC236}">
                <a16:creationId xmlns:a16="http://schemas.microsoft.com/office/drawing/2014/main" id="{BCF60FB7-90F3-3986-4550-C84ABF201D0F}"/>
              </a:ext>
            </a:extLst>
          </p:cNvPr>
          <p:cNvPicPr>
            <a:picLocks noChangeAspect="1"/>
          </p:cNvPicPr>
          <p:nvPr/>
        </p:nvPicPr>
        <p:blipFill>
          <a:blip r:embed="rId22"/>
          <a:stretch>
            <a:fillRect/>
          </a:stretch>
        </p:blipFill>
        <p:spPr>
          <a:xfrm rot="9563503">
            <a:off x="4607882" y="3695849"/>
            <a:ext cx="96095" cy="312307"/>
          </a:xfrm>
          <a:prstGeom prst="rect">
            <a:avLst/>
          </a:prstGeom>
        </p:spPr>
      </p:pic>
      <p:pic>
        <p:nvPicPr>
          <p:cNvPr id="55" name="Picture 54">
            <a:extLst>
              <a:ext uri="{FF2B5EF4-FFF2-40B4-BE49-F238E27FC236}">
                <a16:creationId xmlns:a16="http://schemas.microsoft.com/office/drawing/2014/main" id="{4C237367-DEC5-5F19-BF77-E03ADE385980}"/>
              </a:ext>
            </a:extLst>
          </p:cNvPr>
          <p:cNvPicPr>
            <a:picLocks noChangeAspect="1"/>
          </p:cNvPicPr>
          <p:nvPr/>
        </p:nvPicPr>
        <p:blipFill>
          <a:blip r:embed="rId21"/>
          <a:stretch>
            <a:fillRect/>
          </a:stretch>
        </p:blipFill>
        <p:spPr>
          <a:xfrm rot="18508410">
            <a:off x="3880364" y="3715379"/>
            <a:ext cx="303356" cy="239331"/>
          </a:xfrm>
          <a:prstGeom prst="rect">
            <a:avLst/>
          </a:prstGeom>
        </p:spPr>
      </p:pic>
      <p:cxnSp>
        <p:nvCxnSpPr>
          <p:cNvPr id="56" name="Connector: Elbow 55">
            <a:extLst>
              <a:ext uri="{FF2B5EF4-FFF2-40B4-BE49-F238E27FC236}">
                <a16:creationId xmlns:a16="http://schemas.microsoft.com/office/drawing/2014/main" id="{E61CEABE-50E4-11FC-1CD7-9A9406FE1D47}"/>
              </a:ext>
            </a:extLst>
          </p:cNvPr>
          <p:cNvCxnSpPr>
            <a:cxnSpLocks/>
          </p:cNvCxnSpPr>
          <p:nvPr/>
        </p:nvCxnSpPr>
        <p:spPr>
          <a:xfrm rot="10800000" flipV="1">
            <a:off x="3946231" y="2691760"/>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414033A4-2E40-C3A0-8C37-BB874670A796}"/>
              </a:ext>
            </a:extLst>
          </p:cNvPr>
          <p:cNvPicPr>
            <a:picLocks noChangeAspect="1"/>
          </p:cNvPicPr>
          <p:nvPr/>
        </p:nvPicPr>
        <p:blipFill>
          <a:blip r:embed="rId23"/>
          <a:stretch>
            <a:fillRect/>
          </a:stretch>
        </p:blipFill>
        <p:spPr>
          <a:xfrm>
            <a:off x="6319914" y="2168498"/>
            <a:ext cx="1397797" cy="671343"/>
          </a:xfrm>
          <a:prstGeom prst="rect">
            <a:avLst/>
          </a:prstGeom>
        </p:spPr>
      </p:pic>
      <p:pic>
        <p:nvPicPr>
          <p:cNvPr id="77" name="Picture 76">
            <a:extLst>
              <a:ext uri="{FF2B5EF4-FFF2-40B4-BE49-F238E27FC236}">
                <a16:creationId xmlns:a16="http://schemas.microsoft.com/office/drawing/2014/main" id="{D994E4D8-1635-F80A-0F9F-CE4DE1DDBCD7}"/>
              </a:ext>
            </a:extLst>
          </p:cNvPr>
          <p:cNvPicPr>
            <a:picLocks noChangeAspect="1"/>
          </p:cNvPicPr>
          <p:nvPr/>
        </p:nvPicPr>
        <p:blipFill>
          <a:blip r:embed="rId24"/>
          <a:stretch>
            <a:fillRect/>
          </a:stretch>
        </p:blipFill>
        <p:spPr>
          <a:xfrm>
            <a:off x="8087042" y="246825"/>
            <a:ext cx="3789069" cy="2142176"/>
          </a:xfrm>
          <a:prstGeom prst="rect">
            <a:avLst/>
          </a:prstGeom>
        </p:spPr>
      </p:pic>
      <p:sp>
        <p:nvSpPr>
          <p:cNvPr id="79" name="Rectangle 78">
            <a:extLst>
              <a:ext uri="{FF2B5EF4-FFF2-40B4-BE49-F238E27FC236}">
                <a16:creationId xmlns:a16="http://schemas.microsoft.com/office/drawing/2014/main" id="{8733DAC2-53B6-60E2-D7A5-60156B5A5ACA}"/>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ED4D3C-D075-8F95-1330-BFD679EC6FAB}"/>
              </a:ext>
            </a:extLst>
          </p:cNvPr>
          <p:cNvSpPr/>
          <p:nvPr/>
        </p:nvSpPr>
        <p:spPr>
          <a:xfrm rot="5400000">
            <a:off x="11043653" y="171678"/>
            <a:ext cx="1113598" cy="981952"/>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3176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7BAF-8477-E432-6737-65E46E8CFE21}"/>
              </a:ext>
            </a:extLst>
          </p:cNvPr>
          <p:cNvSpPr>
            <a:spLocks noGrp="1"/>
          </p:cNvSpPr>
          <p:nvPr>
            <p:ph type="title"/>
          </p:nvPr>
        </p:nvSpPr>
        <p:spPr/>
        <p:txBody>
          <a:bodyPr/>
          <a:lstStyle/>
          <a:p>
            <a:r>
              <a:rPr lang="en-GB" dirty="0">
                <a:solidFill>
                  <a:srgbClr val="4C8452"/>
                </a:solidFill>
              </a:rPr>
              <a:t>Next steps</a:t>
            </a:r>
          </a:p>
        </p:txBody>
      </p:sp>
      <p:pic>
        <p:nvPicPr>
          <p:cNvPr id="5" name="Picture 4" descr="A person sitting at a desk with a computer&#10;&#10;Description automatically generated">
            <a:extLst>
              <a:ext uri="{FF2B5EF4-FFF2-40B4-BE49-F238E27FC236}">
                <a16:creationId xmlns:a16="http://schemas.microsoft.com/office/drawing/2014/main" id="{94BF8E68-1071-1B5A-47E0-725B47DD7337}"/>
              </a:ext>
            </a:extLst>
          </p:cNvPr>
          <p:cNvPicPr>
            <a:picLocks noChangeAspect="1"/>
          </p:cNvPicPr>
          <p:nvPr/>
        </p:nvPicPr>
        <p:blipFill rotWithShape="1">
          <a:blip r:embed="rId3">
            <a:extLst>
              <a:ext uri="{28A0092B-C50C-407E-A947-70E740481C1C}">
                <a14:useLocalDpi xmlns:a14="http://schemas.microsoft.com/office/drawing/2010/main" val="0"/>
              </a:ext>
            </a:extLst>
          </a:blip>
          <a:srcRect l="14760" t="2255" r="11965" b="5422"/>
          <a:stretch/>
        </p:blipFill>
        <p:spPr>
          <a:xfrm>
            <a:off x="17708136" y="27715153"/>
            <a:ext cx="3070461" cy="2176078"/>
          </a:xfrm>
          <a:prstGeom prst="rect">
            <a:avLst/>
          </a:prstGeom>
        </p:spPr>
      </p:pic>
      <p:pic>
        <p:nvPicPr>
          <p:cNvPr id="6" name="Picture 5">
            <a:extLst>
              <a:ext uri="{FF2B5EF4-FFF2-40B4-BE49-F238E27FC236}">
                <a16:creationId xmlns:a16="http://schemas.microsoft.com/office/drawing/2014/main" id="{B51BBC96-5950-B0DD-2C69-61CB1850E0AA}"/>
              </a:ext>
            </a:extLst>
          </p:cNvPr>
          <p:cNvPicPr>
            <a:picLocks noChangeAspect="1"/>
          </p:cNvPicPr>
          <p:nvPr/>
        </p:nvPicPr>
        <p:blipFill rotWithShape="1">
          <a:blip r:embed="rId4"/>
          <a:srcRect l="15644" r="18667" b="16441"/>
          <a:stretch/>
        </p:blipFill>
        <p:spPr>
          <a:xfrm>
            <a:off x="838200" y="2285013"/>
            <a:ext cx="3850004" cy="3469015"/>
          </a:xfrm>
          <a:prstGeom prst="rect">
            <a:avLst/>
          </a:prstGeom>
        </p:spPr>
      </p:pic>
      <p:pic>
        <p:nvPicPr>
          <p:cNvPr id="8" name="Google Shape;292;g1dfaa0baac2_2_4">
            <a:extLst>
              <a:ext uri="{FF2B5EF4-FFF2-40B4-BE49-F238E27FC236}">
                <a16:creationId xmlns:a16="http://schemas.microsoft.com/office/drawing/2014/main" id="{A57569E3-87F3-F229-BE06-2647EF357901}"/>
              </a:ext>
            </a:extLst>
          </p:cNvPr>
          <p:cNvPicPr preferRelativeResize="0"/>
          <p:nvPr/>
        </p:nvPicPr>
        <p:blipFill>
          <a:blip r:embed="rId5">
            <a:alphaModFix/>
          </a:blip>
          <a:stretch>
            <a:fillRect/>
          </a:stretch>
        </p:blipFill>
        <p:spPr>
          <a:xfrm>
            <a:off x="9013371" y="212796"/>
            <a:ext cx="1497000" cy="1325564"/>
          </a:xfrm>
          <a:prstGeom prst="rect">
            <a:avLst/>
          </a:prstGeom>
          <a:noFill/>
          <a:ln>
            <a:noFill/>
          </a:ln>
        </p:spPr>
      </p:pic>
      <p:pic>
        <p:nvPicPr>
          <p:cNvPr id="9" name="Google Shape;293;g1dfaa0baac2_2_4">
            <a:extLst>
              <a:ext uri="{FF2B5EF4-FFF2-40B4-BE49-F238E27FC236}">
                <a16:creationId xmlns:a16="http://schemas.microsoft.com/office/drawing/2014/main" id="{EEDB82C1-A7B1-A827-9991-20D29186CD46}"/>
              </a:ext>
            </a:extLst>
          </p:cNvPr>
          <p:cNvPicPr preferRelativeResize="0"/>
          <p:nvPr/>
        </p:nvPicPr>
        <p:blipFill rotWithShape="1">
          <a:blip r:embed="rId6">
            <a:alphaModFix/>
          </a:blip>
          <a:srcRect l="4149" t="-4286" r="-4149" b="15160"/>
          <a:stretch/>
        </p:blipFill>
        <p:spPr>
          <a:xfrm>
            <a:off x="8549474" y="1298140"/>
            <a:ext cx="1098594" cy="1261416"/>
          </a:xfrm>
          <a:prstGeom prst="rect">
            <a:avLst/>
          </a:prstGeom>
          <a:noFill/>
          <a:ln>
            <a:noFill/>
          </a:ln>
        </p:spPr>
      </p:pic>
      <p:pic>
        <p:nvPicPr>
          <p:cNvPr id="11" name="Google Shape;296;g1dfaa0baac2_2_4">
            <a:hlinkClick r:id="rId7"/>
            <a:extLst>
              <a:ext uri="{FF2B5EF4-FFF2-40B4-BE49-F238E27FC236}">
                <a16:creationId xmlns:a16="http://schemas.microsoft.com/office/drawing/2014/main" id="{D78B9F2E-EFDA-9406-4C22-6279346E53B7}"/>
              </a:ext>
            </a:extLst>
          </p:cNvPr>
          <p:cNvPicPr preferRelativeResize="0"/>
          <p:nvPr/>
        </p:nvPicPr>
        <p:blipFill>
          <a:blip r:embed="rId8">
            <a:alphaModFix/>
          </a:blip>
          <a:stretch>
            <a:fillRect/>
          </a:stretch>
        </p:blipFill>
        <p:spPr>
          <a:xfrm>
            <a:off x="10461189" y="1172298"/>
            <a:ext cx="1377276" cy="1535719"/>
          </a:xfrm>
          <a:prstGeom prst="rect">
            <a:avLst/>
          </a:prstGeom>
          <a:noFill/>
          <a:ln>
            <a:noFill/>
          </a:ln>
        </p:spPr>
      </p:pic>
      <p:pic>
        <p:nvPicPr>
          <p:cNvPr id="6146" name="Picture 2" descr="Weighted bracelet, Spara 73% tillgängliga stort köp - drshrazavi.com">
            <a:extLst>
              <a:ext uri="{FF2B5EF4-FFF2-40B4-BE49-F238E27FC236}">
                <a16:creationId xmlns:a16="http://schemas.microsoft.com/office/drawing/2014/main" id="{EE2BF265-5D65-060C-EB9B-870E174F3D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24321" y="1791368"/>
            <a:ext cx="1263045" cy="13156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2205AA2-C56C-CAD6-FFBC-634C197D30F5}"/>
              </a:ext>
            </a:extLst>
          </p:cNvPr>
          <p:cNvPicPr>
            <a:picLocks noChangeAspect="1"/>
          </p:cNvPicPr>
          <p:nvPr/>
        </p:nvPicPr>
        <p:blipFill rotWithShape="1">
          <a:blip r:embed="rId10"/>
          <a:srcRect l="2798"/>
          <a:stretch/>
        </p:blipFill>
        <p:spPr>
          <a:xfrm>
            <a:off x="706582" y="1607945"/>
            <a:ext cx="2340760" cy="1764945"/>
          </a:xfrm>
          <a:prstGeom prst="rect">
            <a:avLst/>
          </a:prstGeom>
        </p:spPr>
      </p:pic>
      <p:sp>
        <p:nvSpPr>
          <p:cNvPr id="14" name="TextBox 13">
            <a:extLst>
              <a:ext uri="{FF2B5EF4-FFF2-40B4-BE49-F238E27FC236}">
                <a16:creationId xmlns:a16="http://schemas.microsoft.com/office/drawing/2014/main" id="{7E547CF5-5AE2-4B72-4B31-850CF11B7A25}"/>
              </a:ext>
            </a:extLst>
          </p:cNvPr>
          <p:cNvSpPr txBox="1"/>
          <p:nvPr/>
        </p:nvSpPr>
        <p:spPr>
          <a:xfrm>
            <a:off x="60485" y="5855405"/>
            <a:ext cx="5727865" cy="923330"/>
          </a:xfrm>
          <a:prstGeom prst="rect">
            <a:avLst/>
          </a:prstGeom>
          <a:noFill/>
        </p:spPr>
        <p:txBody>
          <a:bodyPr wrap="square" rtlCol="0">
            <a:spAutoFit/>
          </a:bodyPr>
          <a:lstStyle/>
          <a:p>
            <a:pPr algn="ctr"/>
            <a:r>
              <a:rPr lang="en-GB" b="1" dirty="0"/>
              <a:t>Proof-of-principle study</a:t>
            </a:r>
          </a:p>
          <a:p>
            <a:pPr algn="ctr"/>
            <a:r>
              <a:rPr lang="en-GB" dirty="0"/>
              <a:t>Does increasing target brain states during planning improve subsequent action execution?</a:t>
            </a:r>
          </a:p>
        </p:txBody>
      </p:sp>
      <p:sp>
        <p:nvSpPr>
          <p:cNvPr id="22" name="Freeform: Shape 21">
            <a:extLst>
              <a:ext uri="{FF2B5EF4-FFF2-40B4-BE49-F238E27FC236}">
                <a16:creationId xmlns:a16="http://schemas.microsoft.com/office/drawing/2014/main" id="{AD151131-50FD-6880-7F95-6745686CE251}"/>
              </a:ext>
            </a:extLst>
          </p:cNvPr>
          <p:cNvSpPr/>
          <p:nvPr/>
        </p:nvSpPr>
        <p:spPr>
          <a:xfrm>
            <a:off x="4819822" y="1711469"/>
            <a:ext cx="3682910" cy="1934256"/>
          </a:xfrm>
          <a:custGeom>
            <a:avLst/>
            <a:gdLst>
              <a:gd name="connsiteX0" fmla="*/ 0 w 3918857"/>
              <a:gd name="connsiteY0" fmla="*/ 2185060 h 2185060"/>
              <a:gd name="connsiteX1" fmla="*/ 2185060 w 3918857"/>
              <a:gd name="connsiteY1" fmla="*/ 1615044 h 2185060"/>
              <a:gd name="connsiteX2" fmla="*/ 3918857 w 3918857"/>
              <a:gd name="connsiteY2" fmla="*/ 0 h 2185060"/>
            </a:gdLst>
            <a:ahLst/>
            <a:cxnLst>
              <a:cxn ang="0">
                <a:pos x="connsiteX0" y="connsiteY0"/>
              </a:cxn>
              <a:cxn ang="0">
                <a:pos x="connsiteX1" y="connsiteY1"/>
              </a:cxn>
              <a:cxn ang="0">
                <a:pos x="connsiteX2" y="connsiteY2"/>
              </a:cxn>
            </a:cxnLst>
            <a:rect l="l" t="t" r="r" b="b"/>
            <a:pathLst>
              <a:path w="3918857" h="2185060">
                <a:moveTo>
                  <a:pt x="0" y="2185060"/>
                </a:moveTo>
                <a:cubicBezTo>
                  <a:pt x="765958" y="2082140"/>
                  <a:pt x="1531917" y="1979221"/>
                  <a:pt x="2185060" y="1615044"/>
                </a:cubicBezTo>
                <a:cubicBezTo>
                  <a:pt x="2838203" y="1250867"/>
                  <a:pt x="3378530" y="625433"/>
                  <a:pt x="3918857" y="0"/>
                </a:cubicBezTo>
              </a:path>
            </a:pathLst>
          </a:custGeom>
          <a:noFill/>
          <a:ln w="76200">
            <a:solidFill>
              <a:srgbClr val="2D2D6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032474AF-DDB4-77FE-35E7-428D297A3BF9}"/>
              </a:ext>
            </a:extLst>
          </p:cNvPr>
          <p:cNvSpPr txBox="1"/>
          <p:nvPr/>
        </p:nvSpPr>
        <p:spPr>
          <a:xfrm>
            <a:off x="5178007" y="1308558"/>
            <a:ext cx="1941934" cy="1200329"/>
          </a:xfrm>
          <a:prstGeom prst="rect">
            <a:avLst/>
          </a:prstGeom>
          <a:noFill/>
        </p:spPr>
        <p:txBody>
          <a:bodyPr wrap="square" rtlCol="0">
            <a:spAutoFit/>
          </a:bodyPr>
          <a:lstStyle/>
          <a:p>
            <a:r>
              <a:rPr lang="en-GB" b="1" dirty="0"/>
              <a:t>Patient-centred workshop</a:t>
            </a:r>
          </a:p>
          <a:p>
            <a:r>
              <a:rPr lang="en-GB" dirty="0"/>
              <a:t>Rehabilitation needs &amp; usability</a:t>
            </a:r>
          </a:p>
        </p:txBody>
      </p:sp>
      <p:grpSp>
        <p:nvGrpSpPr>
          <p:cNvPr id="38" name="Group 37">
            <a:extLst>
              <a:ext uri="{FF2B5EF4-FFF2-40B4-BE49-F238E27FC236}">
                <a16:creationId xmlns:a16="http://schemas.microsoft.com/office/drawing/2014/main" id="{420C8070-0D60-B989-2CAD-F651A6DEA0D9}"/>
              </a:ext>
            </a:extLst>
          </p:cNvPr>
          <p:cNvGrpSpPr/>
          <p:nvPr/>
        </p:nvGrpSpPr>
        <p:grpSpPr>
          <a:xfrm>
            <a:off x="7650344" y="3291876"/>
            <a:ext cx="4574916" cy="3352847"/>
            <a:chOff x="7638469" y="3588759"/>
            <a:chExt cx="4574916" cy="3352847"/>
          </a:xfrm>
        </p:grpSpPr>
        <p:sp>
          <p:nvSpPr>
            <p:cNvPr id="31" name="Rectangle 30">
              <a:extLst>
                <a:ext uri="{FF2B5EF4-FFF2-40B4-BE49-F238E27FC236}">
                  <a16:creationId xmlns:a16="http://schemas.microsoft.com/office/drawing/2014/main" id="{7F5E6442-0402-605D-1ADF-E2997638D8C8}"/>
                </a:ext>
              </a:extLst>
            </p:cNvPr>
            <p:cNvSpPr/>
            <p:nvPr/>
          </p:nvSpPr>
          <p:spPr>
            <a:xfrm>
              <a:off x="7662219" y="3588759"/>
              <a:ext cx="4322655" cy="3352847"/>
            </a:xfrm>
            <a:prstGeom prst="rect">
              <a:avLst/>
            </a:prstGeom>
            <a:solidFill>
              <a:schemeClr val="bg1"/>
            </a:solidFill>
            <a:ln>
              <a:solidFill>
                <a:srgbClr val="2D2D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19">
              <a:extLst>
                <a:ext uri="{FF2B5EF4-FFF2-40B4-BE49-F238E27FC236}">
                  <a16:creationId xmlns:a16="http://schemas.microsoft.com/office/drawing/2014/main" id="{5A76A07C-8F95-4C6A-82B5-B9AA8EB60087}"/>
                </a:ext>
              </a:extLst>
            </p:cNvPr>
            <p:cNvPicPr>
              <a:picLocks noChangeAspect="1"/>
            </p:cNvPicPr>
            <p:nvPr/>
          </p:nvPicPr>
          <p:blipFill rotWithShape="1">
            <a:blip r:embed="rId11">
              <a:clrChange>
                <a:clrFrom>
                  <a:srgbClr val="FFFFFF"/>
                </a:clrFrom>
                <a:clrTo>
                  <a:srgbClr val="FFFFFF">
                    <a:alpha val="0"/>
                  </a:srgbClr>
                </a:clrTo>
              </a:clrChange>
            </a:blip>
            <a:srcRect b="40501"/>
            <a:stretch/>
          </p:blipFill>
          <p:spPr>
            <a:xfrm>
              <a:off x="7638469" y="5832744"/>
              <a:ext cx="4469296" cy="923331"/>
            </a:xfrm>
            <a:prstGeom prst="rect">
              <a:avLst/>
            </a:prstGeom>
          </p:spPr>
        </p:pic>
        <p:sp>
          <p:nvSpPr>
            <p:cNvPr id="21" name="TextBox 20">
              <a:extLst>
                <a:ext uri="{FF2B5EF4-FFF2-40B4-BE49-F238E27FC236}">
                  <a16:creationId xmlns:a16="http://schemas.microsoft.com/office/drawing/2014/main" id="{6BE1D79A-4647-0650-6658-DFF7EF13FB88}"/>
                </a:ext>
              </a:extLst>
            </p:cNvPr>
            <p:cNvSpPr txBox="1"/>
            <p:nvPr/>
          </p:nvSpPr>
          <p:spPr>
            <a:xfrm>
              <a:off x="7792660" y="3588760"/>
              <a:ext cx="3999538" cy="1477328"/>
            </a:xfrm>
            <a:prstGeom prst="rect">
              <a:avLst/>
            </a:prstGeom>
            <a:noFill/>
          </p:spPr>
          <p:txBody>
            <a:bodyPr wrap="square" rtlCol="0">
              <a:spAutoFit/>
            </a:bodyPr>
            <a:lstStyle/>
            <a:p>
              <a:r>
                <a:rPr lang="en-GB" b="1" dirty="0"/>
                <a:t>Follow-on funding (successful):</a:t>
              </a:r>
            </a:p>
            <a:p>
              <a:endParaRPr lang="en-GB" b="1" dirty="0"/>
            </a:p>
            <a:p>
              <a:endParaRPr lang="en-GB" b="1" dirty="0"/>
            </a:p>
            <a:p>
              <a:endParaRPr lang="en-GB" b="1" dirty="0"/>
            </a:p>
            <a:p>
              <a:endParaRPr lang="en-GB" dirty="0"/>
            </a:p>
          </p:txBody>
        </p:sp>
        <p:pic>
          <p:nvPicPr>
            <p:cNvPr id="28" name="Picture 27">
              <a:extLst>
                <a:ext uri="{FF2B5EF4-FFF2-40B4-BE49-F238E27FC236}">
                  <a16:creationId xmlns:a16="http://schemas.microsoft.com/office/drawing/2014/main" id="{C269C1F1-D380-79C5-24ED-2E0A7892912A}"/>
                </a:ext>
              </a:extLst>
            </p:cNvPr>
            <p:cNvPicPr>
              <a:picLocks noChangeAspect="1"/>
            </p:cNvPicPr>
            <p:nvPr/>
          </p:nvPicPr>
          <p:blipFill>
            <a:blip r:embed="rId12"/>
            <a:stretch>
              <a:fillRect/>
            </a:stretch>
          </p:blipFill>
          <p:spPr>
            <a:xfrm>
              <a:off x="8336609" y="4462167"/>
              <a:ext cx="2961310" cy="981249"/>
            </a:xfrm>
            <a:prstGeom prst="rect">
              <a:avLst/>
            </a:prstGeom>
          </p:spPr>
        </p:pic>
        <p:sp>
          <p:nvSpPr>
            <p:cNvPr id="36" name="TextBox 35">
              <a:extLst>
                <a:ext uri="{FF2B5EF4-FFF2-40B4-BE49-F238E27FC236}">
                  <a16:creationId xmlns:a16="http://schemas.microsoft.com/office/drawing/2014/main" id="{D896D96D-BBCC-FC7C-BBCB-6D3BAB18E04C}"/>
                </a:ext>
              </a:extLst>
            </p:cNvPr>
            <p:cNvSpPr txBox="1"/>
            <p:nvPr/>
          </p:nvSpPr>
          <p:spPr>
            <a:xfrm>
              <a:off x="7792658" y="5426752"/>
              <a:ext cx="4420727" cy="369332"/>
            </a:xfrm>
            <a:prstGeom prst="rect">
              <a:avLst/>
            </a:prstGeom>
            <a:noFill/>
          </p:spPr>
          <p:txBody>
            <a:bodyPr wrap="square" rtlCol="0">
              <a:spAutoFit/>
            </a:bodyPr>
            <a:lstStyle/>
            <a:p>
              <a:pPr marL="285750" indent="-285750">
                <a:buFont typeface="Wingdings" panose="05000000000000000000" pitchFamily="2" charset="2"/>
                <a:buChar char="§"/>
              </a:pPr>
              <a:r>
                <a:rPr lang="en-GB" dirty="0"/>
                <a:t>~Nov 2024 (PDRAs, RA, PhD):</a:t>
              </a:r>
            </a:p>
          </p:txBody>
        </p:sp>
        <p:sp>
          <p:nvSpPr>
            <p:cNvPr id="37" name="TextBox 36">
              <a:extLst>
                <a:ext uri="{FF2B5EF4-FFF2-40B4-BE49-F238E27FC236}">
                  <a16:creationId xmlns:a16="http://schemas.microsoft.com/office/drawing/2014/main" id="{AEA74111-76EE-0DE4-1D6C-0BC0CBE04DD6}"/>
                </a:ext>
              </a:extLst>
            </p:cNvPr>
            <p:cNvSpPr txBox="1"/>
            <p:nvPr/>
          </p:nvSpPr>
          <p:spPr>
            <a:xfrm>
              <a:off x="7792659" y="3874145"/>
              <a:ext cx="4180340" cy="646331"/>
            </a:xfrm>
            <a:prstGeom prst="rect">
              <a:avLst/>
            </a:prstGeom>
            <a:noFill/>
          </p:spPr>
          <p:txBody>
            <a:bodyPr wrap="square" rtlCol="0">
              <a:spAutoFit/>
            </a:bodyPr>
            <a:lstStyle/>
            <a:p>
              <a:pPr marL="285750" indent="-285750">
                <a:buFont typeface="Wingdings" panose="05000000000000000000" pitchFamily="2" charset="2"/>
                <a:buChar char="§"/>
              </a:pPr>
              <a:r>
                <a:rPr lang="en-GB" dirty="0"/>
                <a:t>Sept 2024: Workshop (academia, industry, clinic, patients)</a:t>
              </a:r>
            </a:p>
          </p:txBody>
        </p:sp>
      </p:grpSp>
      <p:cxnSp>
        <p:nvCxnSpPr>
          <p:cNvPr id="39" name="Straight Arrow Connector 38">
            <a:extLst>
              <a:ext uri="{FF2B5EF4-FFF2-40B4-BE49-F238E27FC236}">
                <a16:creationId xmlns:a16="http://schemas.microsoft.com/office/drawing/2014/main" id="{7C50DBDC-46B4-760A-07C5-18A9EDBB45F6}"/>
              </a:ext>
            </a:extLst>
          </p:cNvPr>
          <p:cNvCxnSpPr>
            <a:cxnSpLocks/>
          </p:cNvCxnSpPr>
          <p:nvPr/>
        </p:nvCxnSpPr>
        <p:spPr>
          <a:xfrm flipV="1">
            <a:off x="4976295" y="3746054"/>
            <a:ext cx="0" cy="2345988"/>
          </a:xfrm>
          <a:prstGeom prst="straightConnector1">
            <a:avLst/>
          </a:prstGeom>
          <a:ln>
            <a:tailEnd type="oval"/>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9A3E0F3E-6ABE-64A3-3DD3-D8E632FCC7A2}"/>
              </a:ext>
            </a:extLst>
          </p:cNvPr>
          <p:cNvCxnSpPr>
            <a:cxnSpLocks/>
          </p:cNvCxnSpPr>
          <p:nvPr/>
        </p:nvCxnSpPr>
        <p:spPr>
          <a:xfrm flipV="1">
            <a:off x="6878732" y="2530865"/>
            <a:ext cx="0" cy="399937"/>
          </a:xfrm>
          <a:prstGeom prst="straightConnector1">
            <a:avLst/>
          </a:prstGeom>
          <a:ln>
            <a:headEnd type="oval"/>
            <a:tailEnd type="non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6BEAF4F-C362-9C4E-8D66-DB802EB94F87}"/>
              </a:ext>
            </a:extLst>
          </p:cNvPr>
          <p:cNvCxnSpPr>
            <a:cxnSpLocks/>
          </p:cNvCxnSpPr>
          <p:nvPr/>
        </p:nvCxnSpPr>
        <p:spPr>
          <a:xfrm flipV="1">
            <a:off x="8133152" y="2459135"/>
            <a:ext cx="0" cy="661671"/>
          </a:xfrm>
          <a:prstGeom prst="straightConnector1">
            <a:avLst/>
          </a:prstGeom>
          <a:ln>
            <a:tailEnd type="oval"/>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891725B0-DF75-C320-3C7A-A6220636599A}"/>
              </a:ext>
            </a:extLst>
          </p:cNvPr>
          <p:cNvCxnSpPr>
            <a:cxnSpLocks/>
          </p:cNvCxnSpPr>
          <p:nvPr/>
        </p:nvCxnSpPr>
        <p:spPr>
          <a:xfrm flipV="1">
            <a:off x="6302372" y="3561922"/>
            <a:ext cx="0" cy="661671"/>
          </a:xfrm>
          <a:prstGeom prst="straightConnector1">
            <a:avLst/>
          </a:prstGeom>
          <a:ln>
            <a:tailEnd type="oval"/>
          </a:ln>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6750A937-29A3-20C1-D20D-8984542A20CF}"/>
              </a:ext>
            </a:extLst>
          </p:cNvPr>
          <p:cNvSpPr txBox="1"/>
          <p:nvPr/>
        </p:nvSpPr>
        <p:spPr>
          <a:xfrm>
            <a:off x="5271937" y="4285793"/>
            <a:ext cx="2409707" cy="1477328"/>
          </a:xfrm>
          <a:prstGeom prst="rect">
            <a:avLst/>
          </a:prstGeom>
          <a:noFill/>
        </p:spPr>
        <p:txBody>
          <a:bodyPr wrap="square" rtlCol="0">
            <a:spAutoFit/>
          </a:bodyPr>
          <a:lstStyle/>
          <a:p>
            <a:r>
              <a:rPr lang="en-GB" b="1" dirty="0"/>
              <a:t>Manuscript</a:t>
            </a:r>
          </a:p>
          <a:p>
            <a:r>
              <a:rPr lang="en-GB" dirty="0"/>
              <a:t>Geiger et al. (in prep) BCI-neurofeedback targets during movement planning</a:t>
            </a:r>
          </a:p>
        </p:txBody>
      </p:sp>
      <p:sp>
        <p:nvSpPr>
          <p:cNvPr id="46" name="TextBox 45">
            <a:extLst>
              <a:ext uri="{FF2B5EF4-FFF2-40B4-BE49-F238E27FC236}">
                <a16:creationId xmlns:a16="http://schemas.microsoft.com/office/drawing/2014/main" id="{E3651A3C-5E00-039F-B1E7-1381A56643C3}"/>
              </a:ext>
            </a:extLst>
          </p:cNvPr>
          <p:cNvSpPr txBox="1"/>
          <p:nvPr/>
        </p:nvSpPr>
        <p:spPr>
          <a:xfrm>
            <a:off x="10462871" y="23544"/>
            <a:ext cx="1941934" cy="1200329"/>
          </a:xfrm>
          <a:prstGeom prst="rect">
            <a:avLst/>
          </a:prstGeom>
          <a:noFill/>
        </p:spPr>
        <p:txBody>
          <a:bodyPr wrap="square" rtlCol="0">
            <a:spAutoFit/>
          </a:bodyPr>
          <a:lstStyle/>
          <a:p>
            <a:r>
              <a:rPr lang="en-GB" b="1" dirty="0"/>
              <a:t>Collaboration with designers</a:t>
            </a:r>
          </a:p>
          <a:p>
            <a:r>
              <a:rPr lang="en-GB" dirty="0"/>
              <a:t>From med-tech to wearable</a:t>
            </a:r>
          </a:p>
        </p:txBody>
      </p:sp>
    </p:spTree>
    <p:extLst>
      <p:ext uri="{BB962C8B-B14F-4D97-AF65-F5344CB8AC3E}">
        <p14:creationId xmlns:p14="http://schemas.microsoft.com/office/powerpoint/2010/main" val="5601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 grpId="0"/>
      <p:bldP spid="4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0547-9144-F8C2-CB35-6F11BE6091B8}"/>
              </a:ext>
            </a:extLst>
          </p:cNvPr>
          <p:cNvSpPr>
            <a:spLocks noGrp="1"/>
          </p:cNvSpPr>
          <p:nvPr>
            <p:ph type="title"/>
          </p:nvPr>
        </p:nvSpPr>
        <p:spPr/>
        <p:txBody>
          <a:bodyPr/>
          <a:lstStyle/>
          <a:p>
            <a:r>
              <a:rPr lang="en-GB" dirty="0">
                <a:solidFill>
                  <a:srgbClr val="4C8452"/>
                </a:solidFill>
              </a:rPr>
              <a:t>Thank you!</a:t>
            </a:r>
          </a:p>
        </p:txBody>
      </p:sp>
      <p:sp>
        <p:nvSpPr>
          <p:cNvPr id="3" name="Content Placeholder 2">
            <a:extLst>
              <a:ext uri="{FF2B5EF4-FFF2-40B4-BE49-F238E27FC236}">
                <a16:creationId xmlns:a16="http://schemas.microsoft.com/office/drawing/2014/main" id="{6534B8D1-846C-F4ED-9184-D432099CA7D9}"/>
              </a:ext>
            </a:extLst>
          </p:cNvPr>
          <p:cNvSpPr>
            <a:spLocks noGrp="1"/>
          </p:cNvSpPr>
          <p:nvPr>
            <p:ph idx="1"/>
          </p:nvPr>
        </p:nvSpPr>
        <p:spPr>
          <a:xfrm>
            <a:off x="838200" y="1787357"/>
            <a:ext cx="6795211" cy="4652539"/>
          </a:xfrm>
        </p:spPr>
        <p:txBody>
          <a:bodyPr>
            <a:normAutofit/>
          </a:bodyPr>
          <a:lstStyle/>
          <a:p>
            <a:pPr marL="0" indent="0">
              <a:lnSpc>
                <a:spcPct val="110000"/>
              </a:lnSpc>
              <a:buClr>
                <a:schemeClr val="accent5"/>
              </a:buClr>
              <a:buSzPct val="100000"/>
              <a:buNone/>
            </a:pPr>
            <a:endParaRPr lang="en-GB" sz="2000" b="1" dirty="0"/>
          </a:p>
          <a:p>
            <a:pPr marL="0" indent="0">
              <a:lnSpc>
                <a:spcPct val="110000"/>
              </a:lnSpc>
              <a:buClr>
                <a:schemeClr val="accent5"/>
              </a:buClr>
              <a:buSzPct val="100000"/>
              <a:buNone/>
            </a:pPr>
            <a:r>
              <a:rPr lang="en-GB" sz="2000" b="1" dirty="0"/>
              <a:t>Dr Atif Shahzad, engineer</a:t>
            </a:r>
            <a:r>
              <a:rPr lang="en-GB" sz="2000" dirty="0"/>
              <a:t> (University of Birmingham)</a:t>
            </a:r>
            <a:endParaRPr lang="en-GB" sz="2000" b="1" dirty="0"/>
          </a:p>
          <a:p>
            <a:pPr marL="0" lvl="0" indent="0" algn="l" rtl="0">
              <a:lnSpc>
                <a:spcPct val="110000"/>
              </a:lnSpc>
              <a:spcBef>
                <a:spcPts val="1000"/>
              </a:spcBef>
              <a:spcAft>
                <a:spcPts val="0"/>
              </a:spcAft>
              <a:buClr>
                <a:schemeClr val="accent5"/>
              </a:buClr>
              <a:buSzPct val="100000"/>
              <a:buNone/>
            </a:pPr>
            <a:r>
              <a:rPr lang="en-GB" sz="2000" b="1" dirty="0"/>
              <a:t>Dr Fei He, computer scientist</a:t>
            </a:r>
            <a:r>
              <a:rPr lang="en-GB" sz="2000" dirty="0"/>
              <a:t> (Coventry University)</a:t>
            </a:r>
          </a:p>
          <a:p>
            <a:pPr marL="0" lvl="0" indent="0">
              <a:lnSpc>
                <a:spcPct val="110000"/>
              </a:lnSpc>
              <a:buClr>
                <a:schemeClr val="dk1"/>
              </a:buClr>
              <a:buSzPct val="100000"/>
              <a:buNone/>
            </a:pPr>
            <a:r>
              <a:rPr lang="en-GB" sz="2000" b="1" dirty="0"/>
              <a:t>Dr Anna Sadnicka, neurologist </a:t>
            </a:r>
            <a:r>
              <a:rPr lang="en-GB" sz="2000" dirty="0"/>
              <a:t> (National Hospital for Neurology and Neurosurgery, Gatsby Computational Neuroscience Unit, University College London)</a:t>
            </a:r>
          </a:p>
          <a:p>
            <a:pPr marL="0" lvl="0" indent="0">
              <a:lnSpc>
                <a:spcPct val="110000"/>
              </a:lnSpc>
              <a:buClr>
                <a:schemeClr val="accent5"/>
              </a:buClr>
              <a:buSzPct val="100000"/>
              <a:buNone/>
            </a:pPr>
            <a:r>
              <a:rPr lang="en-GB" sz="2000" b="1" dirty="0"/>
              <a:t>Drummond Masterton, product designer</a:t>
            </a:r>
            <a:r>
              <a:rPr lang="en-GB" sz="2000" dirty="0"/>
              <a:t> (Falmouth University)</a:t>
            </a:r>
          </a:p>
          <a:p>
            <a:pPr marL="0" indent="0">
              <a:lnSpc>
                <a:spcPct val="110000"/>
              </a:lnSpc>
              <a:buClr>
                <a:schemeClr val="dk1"/>
              </a:buClr>
              <a:buSzPct val="100000"/>
              <a:buNone/>
            </a:pPr>
            <a:r>
              <a:rPr lang="en-GB" sz="2000" b="1" dirty="0"/>
              <a:t>Dr Amin Rahmat, mathematician </a:t>
            </a:r>
            <a:r>
              <a:rPr lang="en-GB" sz="2000" dirty="0"/>
              <a:t>(University of Birmingham)</a:t>
            </a:r>
          </a:p>
          <a:p>
            <a:endParaRPr lang="en-GB" sz="2000" dirty="0"/>
          </a:p>
        </p:txBody>
      </p:sp>
      <p:pic>
        <p:nvPicPr>
          <p:cNvPr id="6" name="Picture 14" descr="Activities - N-CODE">
            <a:extLst>
              <a:ext uri="{FF2B5EF4-FFF2-40B4-BE49-F238E27FC236}">
                <a16:creationId xmlns:a16="http://schemas.microsoft.com/office/drawing/2014/main" id="{291C6481-4DE4-CCE3-7FBA-79622A41BE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46" t="27988" r="15345" b="32255"/>
          <a:stretch/>
        </p:blipFill>
        <p:spPr bwMode="auto">
          <a:xfrm>
            <a:off x="8679543" y="2173352"/>
            <a:ext cx="2633459" cy="9899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3E1A1D7-0B8A-17FE-F761-FBFBDB384275}"/>
              </a:ext>
            </a:extLst>
          </p:cNvPr>
          <p:cNvPicPr>
            <a:picLocks noChangeAspect="1"/>
          </p:cNvPicPr>
          <p:nvPr/>
        </p:nvPicPr>
        <p:blipFill>
          <a:blip r:embed="rId4"/>
          <a:stretch>
            <a:fillRect/>
          </a:stretch>
        </p:blipFill>
        <p:spPr>
          <a:xfrm>
            <a:off x="8788399" y="3429000"/>
            <a:ext cx="2415746" cy="2480743"/>
          </a:xfrm>
          <a:prstGeom prst="rect">
            <a:avLst/>
          </a:prstGeom>
        </p:spPr>
      </p:pic>
      <p:sp>
        <p:nvSpPr>
          <p:cNvPr id="12" name="Rectangle 11">
            <a:extLst>
              <a:ext uri="{FF2B5EF4-FFF2-40B4-BE49-F238E27FC236}">
                <a16:creationId xmlns:a16="http://schemas.microsoft.com/office/drawing/2014/main" id="{B399CCEB-9FF6-9E74-6965-6CE1F50E7479}"/>
              </a:ext>
            </a:extLst>
          </p:cNvPr>
          <p:cNvSpPr/>
          <p:nvPr/>
        </p:nvSpPr>
        <p:spPr>
          <a:xfrm>
            <a:off x="624468" y="2225431"/>
            <a:ext cx="7008943" cy="9378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836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D16E4B-902E-2449-BD95-DD1B39B9FBA4}"/>
              </a:ext>
            </a:extLst>
          </p:cNvPr>
          <p:cNvSpPr txBox="1"/>
          <p:nvPr/>
        </p:nvSpPr>
        <p:spPr>
          <a:xfrm>
            <a:off x="675030" y="1610471"/>
            <a:ext cx="5630448" cy="3416320"/>
          </a:xfrm>
          <a:prstGeom prst="rect">
            <a:avLst/>
          </a:prstGeom>
          <a:solidFill>
            <a:schemeClr val="accent4">
              <a:lumMod val="20000"/>
              <a:lumOff val="80000"/>
            </a:schemeClr>
          </a:solidFill>
        </p:spPr>
        <p:txBody>
          <a:bodyPr wrap="square" rtlCol="0">
            <a:spAutoFit/>
          </a:bodyPr>
          <a:lstStyle/>
          <a:p>
            <a:pPr algn="ctr"/>
            <a:r>
              <a:rPr lang="en-GB" sz="2400" b="1" dirty="0"/>
              <a:t>Uncover</a:t>
            </a:r>
          </a:p>
          <a:p>
            <a:pPr algn="ctr"/>
            <a:endParaRPr lang="en-GB" sz="2400" b="1" dirty="0"/>
          </a:p>
          <a:p>
            <a:pPr algn="ctr"/>
            <a:endParaRPr lang="en-GB" sz="2400" dirty="0"/>
          </a:p>
          <a:p>
            <a:pPr algn="ctr"/>
            <a:endParaRPr lang="en-GB" sz="2400" dirty="0"/>
          </a:p>
          <a:p>
            <a:pPr algn="ctr"/>
            <a:endParaRPr lang="en-GB" sz="2400" dirty="0"/>
          </a:p>
          <a:p>
            <a:pPr algn="ctr"/>
            <a:endParaRPr lang="en-GB" sz="2400" dirty="0"/>
          </a:p>
          <a:p>
            <a:pPr algn="ctr"/>
            <a:endParaRPr lang="en-GB" sz="2400" dirty="0"/>
          </a:p>
          <a:p>
            <a:pPr algn="ctr"/>
            <a:endParaRPr lang="en-GB" sz="2400" dirty="0"/>
          </a:p>
          <a:p>
            <a:pPr algn="ctr"/>
            <a:endParaRPr lang="en-GB" sz="2400" dirty="0"/>
          </a:p>
        </p:txBody>
      </p:sp>
      <p:sp>
        <p:nvSpPr>
          <p:cNvPr id="4" name="TextBox 3">
            <a:extLst>
              <a:ext uri="{FF2B5EF4-FFF2-40B4-BE49-F238E27FC236}">
                <a16:creationId xmlns:a16="http://schemas.microsoft.com/office/drawing/2014/main" id="{B0C052CE-98CE-7F39-CC54-BBA3B895CD87}"/>
              </a:ext>
            </a:extLst>
          </p:cNvPr>
          <p:cNvSpPr txBox="1"/>
          <p:nvPr/>
        </p:nvSpPr>
        <p:spPr>
          <a:xfrm>
            <a:off x="6219101" y="1608266"/>
            <a:ext cx="5630448" cy="3416320"/>
          </a:xfrm>
          <a:prstGeom prst="rect">
            <a:avLst/>
          </a:prstGeom>
          <a:solidFill>
            <a:schemeClr val="accent5">
              <a:lumMod val="20000"/>
              <a:lumOff val="80000"/>
            </a:schemeClr>
          </a:solidFill>
        </p:spPr>
        <p:txBody>
          <a:bodyPr wrap="square" rtlCol="0">
            <a:spAutoFit/>
          </a:bodyPr>
          <a:lstStyle/>
          <a:p>
            <a:pPr algn="ctr"/>
            <a:r>
              <a:rPr lang="en-GB" sz="2400" b="1" dirty="0"/>
              <a:t>Modify</a:t>
            </a:r>
          </a:p>
          <a:p>
            <a:pPr algn="ctr"/>
            <a:endParaRPr lang="en-GB" sz="2400" b="1" dirty="0"/>
          </a:p>
          <a:p>
            <a:pPr algn="ctr"/>
            <a:endParaRPr lang="en-GB" sz="2400" dirty="0"/>
          </a:p>
          <a:p>
            <a:pPr algn="ctr"/>
            <a:endParaRPr lang="en-GB" sz="2400" dirty="0"/>
          </a:p>
          <a:p>
            <a:pPr algn="ctr"/>
            <a:endParaRPr lang="en-GB" sz="2400" dirty="0"/>
          </a:p>
          <a:p>
            <a:pPr algn="ctr"/>
            <a:endParaRPr lang="en-GB" sz="2400" dirty="0"/>
          </a:p>
          <a:p>
            <a:pPr algn="ctr"/>
            <a:endParaRPr lang="en-GB" sz="2400" dirty="0"/>
          </a:p>
          <a:p>
            <a:pPr algn="ctr"/>
            <a:endParaRPr lang="en-GB" sz="2400" dirty="0"/>
          </a:p>
          <a:p>
            <a:pPr algn="ctr"/>
            <a:endParaRPr lang="en-GB" sz="2400" dirty="0"/>
          </a:p>
        </p:txBody>
      </p:sp>
      <p:sp>
        <p:nvSpPr>
          <p:cNvPr id="2" name="Title 1">
            <a:extLst>
              <a:ext uri="{FF2B5EF4-FFF2-40B4-BE49-F238E27FC236}">
                <a16:creationId xmlns:a16="http://schemas.microsoft.com/office/drawing/2014/main" id="{181F46DD-BF49-0608-7257-2CBD3D253DCF}"/>
              </a:ext>
            </a:extLst>
          </p:cNvPr>
          <p:cNvSpPr>
            <a:spLocks noGrp="1"/>
          </p:cNvSpPr>
          <p:nvPr>
            <p:ph type="title"/>
          </p:nvPr>
        </p:nvSpPr>
        <p:spPr/>
        <p:txBody>
          <a:bodyPr/>
          <a:lstStyle/>
          <a:p>
            <a:r>
              <a:rPr lang="en-GB" dirty="0">
                <a:solidFill>
                  <a:srgbClr val="4C8452"/>
                </a:solidFill>
              </a:rPr>
              <a:t>UKRI FLF (Kornysheva)</a:t>
            </a:r>
          </a:p>
        </p:txBody>
      </p:sp>
      <p:sp>
        <p:nvSpPr>
          <p:cNvPr id="9" name="Rectangle: Rounded Corners 8">
            <a:extLst>
              <a:ext uri="{FF2B5EF4-FFF2-40B4-BE49-F238E27FC236}">
                <a16:creationId xmlns:a16="http://schemas.microsoft.com/office/drawing/2014/main" id="{30C90E0B-5888-97B2-16AA-2978BF3B07AE}"/>
              </a:ext>
            </a:extLst>
          </p:cNvPr>
          <p:cNvSpPr/>
          <p:nvPr/>
        </p:nvSpPr>
        <p:spPr>
          <a:xfrm>
            <a:off x="771365" y="2117830"/>
            <a:ext cx="2629546" cy="2544173"/>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defTabSz="768096">
              <a:spcAft>
                <a:spcPts val="600"/>
              </a:spcAft>
            </a:pPr>
            <a:r>
              <a:rPr lang="en-GB" sz="1600" b="1" kern="1200" dirty="0">
                <a:solidFill>
                  <a:srgbClr val="0070C0"/>
                </a:solidFill>
              </a:rPr>
              <a:t>WP 1</a:t>
            </a:r>
            <a:r>
              <a:rPr lang="en-GB" sz="1600" kern="1200" dirty="0">
                <a:solidFill>
                  <a:schemeClr val="dk1"/>
                </a:solidFill>
              </a:rPr>
              <a:t>: </a:t>
            </a:r>
            <a:r>
              <a:rPr lang="en-GB" sz="1600" b="1" dirty="0"/>
              <a:t>Planning across </a:t>
            </a:r>
            <a:r>
              <a:rPr lang="en-GB" sz="1600" b="1" kern="1200" dirty="0">
                <a:solidFill>
                  <a:schemeClr val="dk1"/>
                </a:solidFill>
              </a:rPr>
              <a:t>action types and practice styles</a:t>
            </a:r>
          </a:p>
          <a:p>
            <a:pPr algn="ctr" defTabSz="768096">
              <a:spcAft>
                <a:spcPts val="600"/>
              </a:spcAft>
            </a:pPr>
            <a:r>
              <a:rPr lang="en-GB" sz="1600" b="1" kern="1200" dirty="0">
                <a:solidFill>
                  <a:schemeClr val="dk1"/>
                </a:solidFill>
              </a:rPr>
              <a:t>(EEG-MEG)</a:t>
            </a:r>
          </a:p>
          <a:p>
            <a:pPr algn="ctr">
              <a:spcAft>
                <a:spcPts val="600"/>
              </a:spcAft>
            </a:pPr>
            <a:endParaRPr lang="en-GB" sz="1600" dirty="0"/>
          </a:p>
        </p:txBody>
      </p:sp>
      <p:pic>
        <p:nvPicPr>
          <p:cNvPr id="10" name="Picture 9">
            <a:extLst>
              <a:ext uri="{FF2B5EF4-FFF2-40B4-BE49-F238E27FC236}">
                <a16:creationId xmlns:a16="http://schemas.microsoft.com/office/drawing/2014/main" id="{CDA71EA9-267A-0F23-DB66-9B2A9D914372}"/>
              </a:ext>
            </a:extLst>
          </p:cNvPr>
          <p:cNvPicPr>
            <a:picLocks noChangeAspect="1"/>
          </p:cNvPicPr>
          <p:nvPr/>
        </p:nvPicPr>
        <p:blipFill rotWithShape="1">
          <a:blip r:embed="rId3"/>
          <a:srcRect l="46889"/>
          <a:stretch/>
        </p:blipFill>
        <p:spPr>
          <a:xfrm>
            <a:off x="870500" y="3640266"/>
            <a:ext cx="716746" cy="791170"/>
          </a:xfrm>
          <a:prstGeom prst="rect">
            <a:avLst/>
          </a:prstGeom>
        </p:spPr>
      </p:pic>
      <p:pic>
        <p:nvPicPr>
          <p:cNvPr id="11" name="Picture 4" descr="One By Wacom Creative Pen Tablet Small Black | Officeworks">
            <a:extLst>
              <a:ext uri="{FF2B5EF4-FFF2-40B4-BE49-F238E27FC236}">
                <a16:creationId xmlns:a16="http://schemas.microsoft.com/office/drawing/2014/main" id="{60BFF7EF-50E3-DD52-1BDB-68451AAB122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1667" b="78000" l="10000" r="96667">
                        <a14:foregroundMark x1="93333" y1="54333" x2="93333" y2="54333"/>
                        <a14:foregroundMark x1="96667" y1="47667" x2="96667" y2="47667"/>
                        <a14:foregroundMark x1="89333" y1="43667" x2="89333" y2="43667"/>
                        <a14:foregroundMark x1="85333" y1="43333" x2="85333" y2="43333"/>
                        <a14:foregroundMark x1="63333" y1="78000" x2="63333" y2="78000"/>
                        <a14:backgroundMark x1="55667" y1="31333" x2="55667" y2="31333"/>
                      </a14:backgroundRemoval>
                    </a14:imgEffect>
                  </a14:imgLayer>
                </a14:imgProps>
              </a:ext>
              <a:ext uri="{28A0092B-C50C-407E-A947-70E740481C1C}">
                <a14:useLocalDpi xmlns:a14="http://schemas.microsoft.com/office/drawing/2010/main" val="0"/>
              </a:ext>
            </a:extLst>
          </a:blip>
          <a:srcRect l="379" t="14976" b="15846"/>
          <a:stretch/>
        </p:blipFill>
        <p:spPr bwMode="auto">
          <a:xfrm>
            <a:off x="1438640" y="3726325"/>
            <a:ext cx="1028416" cy="69063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4611B42-1C0D-C22B-C183-1D69A2441AA1}"/>
              </a:ext>
            </a:extLst>
          </p:cNvPr>
          <p:cNvSpPr/>
          <p:nvPr/>
        </p:nvSpPr>
        <p:spPr>
          <a:xfrm>
            <a:off x="3529872" y="2104595"/>
            <a:ext cx="2629546" cy="2544173"/>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defTabSz="768096">
              <a:spcAft>
                <a:spcPts val="600"/>
              </a:spcAft>
            </a:pPr>
            <a:r>
              <a:rPr lang="en-GB" sz="1600" b="1" kern="1200" dirty="0">
                <a:solidFill>
                  <a:srgbClr val="0070C0"/>
                </a:solidFill>
              </a:rPr>
              <a:t>WP 2</a:t>
            </a:r>
            <a:r>
              <a:rPr lang="en-GB" sz="1600" b="1" kern="1200" dirty="0">
                <a:solidFill>
                  <a:schemeClr val="dk1"/>
                </a:solidFill>
              </a:rPr>
              <a:t>: </a:t>
            </a:r>
            <a:r>
              <a:rPr lang="en-GB" sz="1600" b="1" dirty="0"/>
              <a:t>Brain regions and neural dynamics underlying skilled action planning</a:t>
            </a:r>
          </a:p>
          <a:p>
            <a:pPr algn="ctr" defTabSz="768096">
              <a:spcAft>
                <a:spcPts val="600"/>
              </a:spcAft>
            </a:pPr>
            <a:r>
              <a:rPr lang="en-GB" sz="1600" b="1" kern="1200" dirty="0">
                <a:solidFill>
                  <a:schemeClr val="dk1"/>
                </a:solidFill>
              </a:rPr>
              <a:t>(EEG-fMRI)</a:t>
            </a:r>
            <a:endParaRPr lang="en-GB" sz="1600" kern="1200" dirty="0">
              <a:solidFill>
                <a:schemeClr val="dk1"/>
              </a:solidFill>
            </a:endParaRPr>
          </a:p>
        </p:txBody>
      </p:sp>
      <p:sp>
        <p:nvSpPr>
          <p:cNvPr id="13" name="Rectangle: Rounded Corners 12">
            <a:extLst>
              <a:ext uri="{FF2B5EF4-FFF2-40B4-BE49-F238E27FC236}">
                <a16:creationId xmlns:a16="http://schemas.microsoft.com/office/drawing/2014/main" id="{3DDE7CCC-9775-9D17-C16D-E1967CE785B2}"/>
              </a:ext>
            </a:extLst>
          </p:cNvPr>
          <p:cNvSpPr/>
          <p:nvPr/>
        </p:nvSpPr>
        <p:spPr>
          <a:xfrm>
            <a:off x="6288378" y="2130530"/>
            <a:ext cx="2629546" cy="2544173"/>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defTabSz="768096">
              <a:spcAft>
                <a:spcPts val="600"/>
              </a:spcAft>
            </a:pPr>
            <a:r>
              <a:rPr lang="en-GB" sz="1600" b="1" kern="1200" dirty="0">
                <a:solidFill>
                  <a:srgbClr val="0070C0"/>
                </a:solidFill>
              </a:rPr>
              <a:t>WP 3</a:t>
            </a:r>
            <a:r>
              <a:rPr lang="en-GB" sz="1600" b="1" kern="1200" dirty="0">
                <a:solidFill>
                  <a:schemeClr val="dk1"/>
                </a:solidFill>
              </a:rPr>
              <a:t>: Interfering with action planning via brain stimulation </a:t>
            </a:r>
          </a:p>
          <a:p>
            <a:pPr algn="ctr" defTabSz="768096">
              <a:spcAft>
                <a:spcPts val="600"/>
              </a:spcAft>
            </a:pPr>
            <a:r>
              <a:rPr lang="en-GB" sz="1600" b="1" kern="1200" dirty="0">
                <a:solidFill>
                  <a:schemeClr val="dk1"/>
                </a:solidFill>
              </a:rPr>
              <a:t>(EEG</a:t>
            </a:r>
            <a:r>
              <a:rPr lang="en-GB" sz="1600" b="1" dirty="0"/>
              <a:t>-</a:t>
            </a:r>
            <a:r>
              <a:rPr lang="en-GB" sz="1600" b="1" dirty="0" err="1"/>
              <a:t>tTIS</a:t>
            </a:r>
            <a:r>
              <a:rPr lang="en-GB" sz="1600" b="1" kern="1200" dirty="0">
                <a:solidFill>
                  <a:schemeClr val="dk1"/>
                </a:solidFill>
              </a:rPr>
              <a:t>)</a:t>
            </a:r>
            <a:endParaRPr lang="en-GB" sz="1600" dirty="0"/>
          </a:p>
        </p:txBody>
      </p:sp>
      <p:sp>
        <p:nvSpPr>
          <p:cNvPr id="14" name="Rectangle: Rounded Corners 13">
            <a:extLst>
              <a:ext uri="{FF2B5EF4-FFF2-40B4-BE49-F238E27FC236}">
                <a16:creationId xmlns:a16="http://schemas.microsoft.com/office/drawing/2014/main" id="{AA69FD4E-CE9E-6FFE-F564-53309E5990F1}"/>
              </a:ext>
            </a:extLst>
          </p:cNvPr>
          <p:cNvSpPr/>
          <p:nvPr/>
        </p:nvSpPr>
        <p:spPr>
          <a:xfrm>
            <a:off x="9046884" y="2161819"/>
            <a:ext cx="2629546" cy="2544173"/>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defTabSz="768096">
              <a:spcAft>
                <a:spcPts val="600"/>
              </a:spcAft>
            </a:pPr>
            <a:r>
              <a:rPr lang="en-GB" sz="1600" b="1" kern="1200" dirty="0">
                <a:solidFill>
                  <a:srgbClr val="0070C0"/>
                </a:solidFill>
              </a:rPr>
              <a:t>WP 4</a:t>
            </a:r>
            <a:r>
              <a:rPr lang="en-GB" sz="1600" kern="1200" dirty="0">
                <a:solidFill>
                  <a:schemeClr val="dk1"/>
                </a:solidFill>
              </a:rPr>
              <a:t>: </a:t>
            </a:r>
            <a:r>
              <a:rPr lang="en-GB" sz="1600" b="1" dirty="0"/>
              <a:t>Interfering with action planning via brain-computer-interfaces</a:t>
            </a:r>
            <a:endParaRPr lang="en-GB" sz="1600" b="1" kern="1200" dirty="0">
              <a:solidFill>
                <a:schemeClr val="dk1"/>
              </a:solidFill>
            </a:endParaRPr>
          </a:p>
          <a:p>
            <a:pPr algn="ctr" defTabSz="768096">
              <a:spcAft>
                <a:spcPts val="600"/>
              </a:spcAft>
            </a:pPr>
            <a:r>
              <a:rPr lang="en-GB" sz="1600" b="1" kern="1200" dirty="0">
                <a:solidFill>
                  <a:schemeClr val="dk1"/>
                </a:solidFill>
              </a:rPr>
              <a:t>(EEG-BCI)</a:t>
            </a:r>
          </a:p>
          <a:p>
            <a:pPr algn="ctr">
              <a:spcAft>
                <a:spcPts val="600"/>
              </a:spcAft>
            </a:pPr>
            <a:endParaRPr lang="en-GB" sz="1600" dirty="0"/>
          </a:p>
        </p:txBody>
      </p:sp>
      <p:pic>
        <p:nvPicPr>
          <p:cNvPr id="15" name="Picture 14">
            <a:extLst>
              <a:ext uri="{FF2B5EF4-FFF2-40B4-BE49-F238E27FC236}">
                <a16:creationId xmlns:a16="http://schemas.microsoft.com/office/drawing/2014/main" id="{F988FED6-64D6-2B27-54CF-D0F63500837E}"/>
              </a:ext>
            </a:extLst>
          </p:cNvPr>
          <p:cNvPicPr>
            <a:picLocks noChangeAspect="1"/>
          </p:cNvPicPr>
          <p:nvPr/>
        </p:nvPicPr>
        <p:blipFill rotWithShape="1">
          <a:blip r:embed="rId6"/>
          <a:srcRect l="2333" t="17318" r="65752" b="7946"/>
          <a:stretch/>
        </p:blipFill>
        <p:spPr>
          <a:xfrm>
            <a:off x="4851762" y="3667508"/>
            <a:ext cx="1075518" cy="926093"/>
          </a:xfrm>
          <a:prstGeom prst="rect">
            <a:avLst/>
          </a:prstGeom>
        </p:spPr>
      </p:pic>
      <p:pic>
        <p:nvPicPr>
          <p:cNvPr id="16" name="Picture 15">
            <a:extLst>
              <a:ext uri="{FF2B5EF4-FFF2-40B4-BE49-F238E27FC236}">
                <a16:creationId xmlns:a16="http://schemas.microsoft.com/office/drawing/2014/main" id="{730B0C39-1C54-F7B3-6194-504DE02D97AC}"/>
              </a:ext>
            </a:extLst>
          </p:cNvPr>
          <p:cNvPicPr>
            <a:picLocks noChangeAspect="1"/>
          </p:cNvPicPr>
          <p:nvPr/>
        </p:nvPicPr>
        <p:blipFill rotWithShape="1">
          <a:blip r:embed="rId7">
            <a:clrChange>
              <a:clrFrom>
                <a:srgbClr val="FEFEFE"/>
              </a:clrFrom>
              <a:clrTo>
                <a:srgbClr val="FEFEFE">
                  <a:alpha val="0"/>
                </a:srgbClr>
              </a:clrTo>
            </a:clrChange>
          </a:blip>
          <a:srcRect l="15947" t="11243" r="52608" b="57970"/>
          <a:stretch/>
        </p:blipFill>
        <p:spPr>
          <a:xfrm>
            <a:off x="3671496" y="3609397"/>
            <a:ext cx="753878" cy="528326"/>
          </a:xfrm>
          <a:prstGeom prst="rect">
            <a:avLst/>
          </a:prstGeom>
        </p:spPr>
      </p:pic>
      <p:pic>
        <p:nvPicPr>
          <p:cNvPr id="17" name="Picture 16">
            <a:extLst>
              <a:ext uri="{FF2B5EF4-FFF2-40B4-BE49-F238E27FC236}">
                <a16:creationId xmlns:a16="http://schemas.microsoft.com/office/drawing/2014/main" id="{CDBC1185-809F-E7D7-36AA-BE26344DE459}"/>
              </a:ext>
            </a:extLst>
          </p:cNvPr>
          <p:cNvPicPr>
            <a:picLocks noChangeAspect="1"/>
          </p:cNvPicPr>
          <p:nvPr/>
        </p:nvPicPr>
        <p:blipFill rotWithShape="1">
          <a:blip r:embed="rId7">
            <a:clrChange>
              <a:clrFrom>
                <a:srgbClr val="FFFFFF"/>
              </a:clrFrom>
              <a:clrTo>
                <a:srgbClr val="FFFFFF">
                  <a:alpha val="0"/>
                </a:srgbClr>
              </a:clrTo>
            </a:clrChange>
          </a:blip>
          <a:srcRect l="68188" t="11245" r="11274" b="57969"/>
          <a:stretch/>
        </p:blipFill>
        <p:spPr>
          <a:xfrm>
            <a:off x="4348158" y="3624894"/>
            <a:ext cx="492389" cy="528327"/>
          </a:xfrm>
          <a:prstGeom prst="rect">
            <a:avLst/>
          </a:prstGeom>
        </p:spPr>
      </p:pic>
      <p:pic>
        <p:nvPicPr>
          <p:cNvPr id="18" name="Picture 10" descr="Grey matter correlates of clinical variables in amyotrophic lateral  sclerosis (ALS): a neuroimaging study of ALS motor phenotype heterogeneity  and cortical focality | Journal of Neurology, Neurosurgery &amp; Psychiatry">
            <a:extLst>
              <a:ext uri="{FF2B5EF4-FFF2-40B4-BE49-F238E27FC236}">
                <a16:creationId xmlns:a16="http://schemas.microsoft.com/office/drawing/2014/main" id="{FE7E3B43-431D-A0ED-2F5E-A49B1DE6C286}"/>
              </a:ext>
            </a:extLst>
          </p:cNvPr>
          <p:cNvPicPr>
            <a:picLocks noChangeAspect="1" noChangeArrowheads="1"/>
          </p:cNvPicPr>
          <p:nvPr/>
        </p:nvPicPr>
        <p:blipFill rotWithShape="1">
          <a:blip r:embed="rId8">
            <a:clrChange>
              <a:clrFrom>
                <a:srgbClr val="373737"/>
              </a:clrFrom>
              <a:clrTo>
                <a:srgbClr val="373737">
                  <a:alpha val="0"/>
                </a:srgbClr>
              </a:clrTo>
            </a:clrChange>
            <a:extLst>
              <a:ext uri="{28A0092B-C50C-407E-A947-70E740481C1C}">
                <a14:useLocalDpi xmlns:a14="http://schemas.microsoft.com/office/drawing/2010/main" val="0"/>
              </a:ext>
            </a:extLst>
          </a:blip>
          <a:srcRect l="58830" t="7532" r="24908" b="66912"/>
          <a:stretch/>
        </p:blipFill>
        <p:spPr bwMode="auto">
          <a:xfrm>
            <a:off x="4039371" y="4045259"/>
            <a:ext cx="506820" cy="5966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0EA0F16-666C-2135-5549-7B3C52CB6E7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510900" y="3703603"/>
            <a:ext cx="881164" cy="766698"/>
          </a:xfrm>
          <a:prstGeom prst="rect">
            <a:avLst/>
          </a:prstGeom>
        </p:spPr>
      </p:pic>
      <p:pic>
        <p:nvPicPr>
          <p:cNvPr id="8" name="Picture 7">
            <a:extLst>
              <a:ext uri="{FF2B5EF4-FFF2-40B4-BE49-F238E27FC236}">
                <a16:creationId xmlns:a16="http://schemas.microsoft.com/office/drawing/2014/main" id="{BEF83953-7E5D-5CAB-CC46-7BEA55BE447B}"/>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322644" y="3455876"/>
            <a:ext cx="2002827" cy="1226063"/>
          </a:xfrm>
          <a:prstGeom prst="rect">
            <a:avLst/>
          </a:prstGeom>
        </p:spPr>
      </p:pic>
      <p:pic>
        <p:nvPicPr>
          <p:cNvPr id="6" name="Picture 5">
            <a:extLst>
              <a:ext uri="{FF2B5EF4-FFF2-40B4-BE49-F238E27FC236}">
                <a16:creationId xmlns:a16="http://schemas.microsoft.com/office/drawing/2014/main" id="{AD8D19EE-632C-B475-14AC-4F839EA4D2D9}"/>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966225" y="3315964"/>
            <a:ext cx="1493758" cy="1409734"/>
          </a:xfrm>
          <a:prstGeom prst="rect">
            <a:avLst/>
          </a:prstGeom>
        </p:spPr>
      </p:pic>
      <p:sp>
        <p:nvSpPr>
          <p:cNvPr id="22" name="TextBox 21">
            <a:extLst>
              <a:ext uri="{FF2B5EF4-FFF2-40B4-BE49-F238E27FC236}">
                <a16:creationId xmlns:a16="http://schemas.microsoft.com/office/drawing/2014/main" id="{70A734B5-43BF-BB8B-809F-C824A6444427}"/>
              </a:ext>
            </a:extLst>
          </p:cNvPr>
          <p:cNvSpPr txBox="1"/>
          <p:nvPr/>
        </p:nvSpPr>
        <p:spPr>
          <a:xfrm>
            <a:off x="810450" y="5864717"/>
            <a:ext cx="10635700" cy="646331"/>
          </a:xfrm>
          <a:prstGeom prst="rect">
            <a:avLst/>
          </a:prstGeom>
          <a:solidFill>
            <a:srgbClr val="E2EFD9"/>
          </a:solidFill>
        </p:spPr>
        <p:txBody>
          <a:bodyPr wrap="square" rtlCol="0">
            <a:spAutoFit/>
          </a:bodyPr>
          <a:lstStyle/>
          <a:p>
            <a:pPr algn="ctr"/>
            <a:r>
              <a:rPr lang="en-GB" b="1" dirty="0"/>
              <a:t>N</a:t>
            </a:r>
            <a:r>
              <a:rPr lang="en-GB" b="1" dirty="0">
                <a:solidFill>
                  <a:schemeClr val="tx1"/>
                </a:solidFill>
              </a:rPr>
              <a:t>eural</a:t>
            </a:r>
            <a:r>
              <a:rPr lang="en-GB" dirty="0">
                <a:solidFill>
                  <a:schemeClr val="tx1"/>
                </a:solidFill>
              </a:rPr>
              <a:t> </a:t>
            </a:r>
            <a:r>
              <a:rPr lang="en-GB" b="1" dirty="0">
                <a:solidFill>
                  <a:schemeClr val="tx1"/>
                </a:solidFill>
              </a:rPr>
              <a:t>mechanisms of skilled action planning and coordination </a:t>
            </a:r>
            <a:endParaRPr lang="en-GB" dirty="0"/>
          </a:p>
          <a:p>
            <a:pPr algn="ctr"/>
            <a:r>
              <a:rPr lang="en-GB" dirty="0"/>
              <a:t>specificity, temporality, reversibility, coherence of evidence</a:t>
            </a:r>
          </a:p>
        </p:txBody>
      </p:sp>
      <p:pic>
        <p:nvPicPr>
          <p:cNvPr id="31" name="Graphic 30" descr="Arrow: Straight outline">
            <a:extLst>
              <a:ext uri="{FF2B5EF4-FFF2-40B4-BE49-F238E27FC236}">
                <a16:creationId xmlns:a16="http://schemas.microsoft.com/office/drawing/2014/main" id="{F04D6F88-03FE-2269-4C27-17003EE4ED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7145951" y="4906058"/>
            <a:ext cx="914400" cy="914400"/>
          </a:xfrm>
          <a:prstGeom prst="rect">
            <a:avLst/>
          </a:prstGeom>
        </p:spPr>
      </p:pic>
      <p:pic>
        <p:nvPicPr>
          <p:cNvPr id="33" name="Graphic 32" descr="Arrow: Slight curve outline">
            <a:extLst>
              <a:ext uri="{FF2B5EF4-FFF2-40B4-BE49-F238E27FC236}">
                <a16:creationId xmlns:a16="http://schemas.microsoft.com/office/drawing/2014/main" id="{2D83F020-0D2A-92E8-A4BF-97E75D8AB93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426191">
            <a:off x="1729042" y="4918606"/>
            <a:ext cx="914400" cy="914400"/>
          </a:xfrm>
          <a:prstGeom prst="rect">
            <a:avLst/>
          </a:prstGeom>
        </p:spPr>
      </p:pic>
      <p:pic>
        <p:nvPicPr>
          <p:cNvPr id="38" name="Graphic 37" descr="Arrow: Slight curve outline">
            <a:extLst>
              <a:ext uri="{FF2B5EF4-FFF2-40B4-BE49-F238E27FC236}">
                <a16:creationId xmlns:a16="http://schemas.microsoft.com/office/drawing/2014/main" id="{007C24CA-50FC-B8EC-28CB-CF32D3778B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9173809" flipH="1">
            <a:off x="9815963" y="4917182"/>
            <a:ext cx="914400" cy="914400"/>
          </a:xfrm>
          <a:prstGeom prst="rect">
            <a:avLst/>
          </a:prstGeom>
        </p:spPr>
      </p:pic>
      <p:pic>
        <p:nvPicPr>
          <p:cNvPr id="40" name="Graphic 39" descr="Arrow: Straight outline">
            <a:extLst>
              <a:ext uri="{FF2B5EF4-FFF2-40B4-BE49-F238E27FC236}">
                <a16:creationId xmlns:a16="http://schemas.microsoft.com/office/drawing/2014/main" id="{F16ACDEC-A7A6-7773-E64F-2932D944403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394562" y="4874270"/>
            <a:ext cx="914400" cy="914400"/>
          </a:xfrm>
          <a:prstGeom prst="rect">
            <a:avLst/>
          </a:prstGeom>
        </p:spPr>
      </p:pic>
    </p:spTree>
    <p:extLst>
      <p:ext uri="{BB962C8B-B14F-4D97-AF65-F5344CB8AC3E}">
        <p14:creationId xmlns:p14="http://schemas.microsoft.com/office/powerpoint/2010/main" val="407286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4" descr="A computer with a blank screen&#10;&#10;Description automatically generated">
            <a:extLst>
              <a:ext uri="{FF2B5EF4-FFF2-40B4-BE49-F238E27FC236}">
                <a16:creationId xmlns:a16="http://schemas.microsoft.com/office/drawing/2014/main" id="{4C519EC6-C61C-6A02-1F27-18A456AFA33C}"/>
              </a:ext>
            </a:extLst>
          </p:cNvPr>
          <p:cNvPicPr>
            <a:picLocks noChangeAspect="1"/>
          </p:cNvPicPr>
          <p:nvPr/>
        </p:nvPicPr>
        <p:blipFill>
          <a:blip r:embed="rId3"/>
          <a:stretch>
            <a:fillRect/>
          </a:stretch>
        </p:blipFill>
        <p:spPr>
          <a:xfrm>
            <a:off x="5930842" y="1948712"/>
            <a:ext cx="2200040" cy="1453419"/>
          </a:xfrm>
          <a:prstGeom prst="rect">
            <a:avLst/>
          </a:prstGeom>
        </p:spPr>
      </p:pic>
      <p:pic>
        <p:nvPicPr>
          <p:cNvPr id="65" name="Graphic 64">
            <a:extLst>
              <a:ext uri="{FF2B5EF4-FFF2-40B4-BE49-F238E27FC236}">
                <a16:creationId xmlns:a16="http://schemas.microsoft.com/office/drawing/2014/main" id="{E143F792-4A1A-C5AB-5183-7F4C7C8A3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1853" y="4473133"/>
            <a:ext cx="2499448" cy="2221730"/>
          </a:xfrm>
          <a:prstGeom prst="rect">
            <a:avLst/>
          </a:prstGeom>
        </p:spPr>
      </p:pic>
      <p:sp>
        <p:nvSpPr>
          <p:cNvPr id="66" name="Rectangle 65">
            <a:extLst>
              <a:ext uri="{FF2B5EF4-FFF2-40B4-BE49-F238E27FC236}">
                <a16:creationId xmlns:a16="http://schemas.microsoft.com/office/drawing/2014/main" id="{8CD7CC4B-4632-7AF4-4C70-1E3A716DDC6C}"/>
              </a:ext>
            </a:extLst>
          </p:cNvPr>
          <p:cNvSpPr/>
          <p:nvPr/>
        </p:nvSpPr>
        <p:spPr>
          <a:xfrm>
            <a:off x="7990558" y="4456895"/>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haptic feedback</a:t>
            </a:r>
          </a:p>
        </p:txBody>
      </p:sp>
      <p:pic>
        <p:nvPicPr>
          <p:cNvPr id="67" name="Graphic 66">
            <a:extLst>
              <a:ext uri="{FF2B5EF4-FFF2-40B4-BE49-F238E27FC236}">
                <a16:creationId xmlns:a16="http://schemas.microsoft.com/office/drawing/2014/main" id="{2E0A8D47-2E1D-46E5-F9A5-B6BB3C7586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698" y="211237"/>
            <a:ext cx="3752642" cy="2107734"/>
          </a:xfrm>
          <a:prstGeom prst="rect">
            <a:avLst/>
          </a:prstGeom>
        </p:spPr>
      </p:pic>
      <p:sp>
        <p:nvSpPr>
          <p:cNvPr id="68" name="Rectangle 67">
            <a:extLst>
              <a:ext uri="{FF2B5EF4-FFF2-40B4-BE49-F238E27FC236}">
                <a16:creationId xmlns:a16="http://schemas.microsoft.com/office/drawing/2014/main" id="{22197D99-3A4F-068A-688C-F51E665F40D1}"/>
              </a:ext>
            </a:extLst>
          </p:cNvPr>
          <p:cNvSpPr/>
          <p:nvPr/>
        </p:nvSpPr>
        <p:spPr>
          <a:xfrm>
            <a:off x="219402" y="157653"/>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rPr>
              <a:t>software</a:t>
            </a:r>
          </a:p>
        </p:txBody>
      </p:sp>
      <p:pic>
        <p:nvPicPr>
          <p:cNvPr id="10" name="Picture 9" descr="A close-up of a screen&#10;&#10;Description automatically generated">
            <a:extLst>
              <a:ext uri="{FF2B5EF4-FFF2-40B4-BE49-F238E27FC236}">
                <a16:creationId xmlns:a16="http://schemas.microsoft.com/office/drawing/2014/main" id="{F6222765-3565-25C2-CE60-EBB6B976CCF3}"/>
              </a:ext>
            </a:extLst>
          </p:cNvPr>
          <p:cNvPicPr>
            <a:picLocks noChangeAspect="1"/>
          </p:cNvPicPr>
          <p:nvPr/>
        </p:nvPicPr>
        <p:blipFill rotWithShape="1">
          <a:blip r:embed="rId8"/>
          <a:srcRect t="6323"/>
          <a:stretch/>
        </p:blipFill>
        <p:spPr>
          <a:xfrm>
            <a:off x="710184" y="4618404"/>
            <a:ext cx="1370449" cy="962848"/>
          </a:xfrm>
          <a:prstGeom prst="rect">
            <a:avLst/>
          </a:prstGeom>
        </p:spPr>
      </p:pic>
      <p:pic>
        <p:nvPicPr>
          <p:cNvPr id="11" name="Content Placeholder 2" descr="A close-up of a graph&#10;&#10;Description automatically generated">
            <a:extLst>
              <a:ext uri="{FF2B5EF4-FFF2-40B4-BE49-F238E27FC236}">
                <a16:creationId xmlns:a16="http://schemas.microsoft.com/office/drawing/2014/main" id="{93D71294-55C3-25B6-484F-C51A190784F7}"/>
              </a:ext>
            </a:extLst>
          </p:cNvPr>
          <p:cNvPicPr>
            <a:picLocks noChangeAspect="1"/>
          </p:cNvPicPr>
          <p:nvPr/>
        </p:nvPicPr>
        <p:blipFill rotWithShape="1">
          <a:blip r:embed="rId9"/>
          <a:srcRect t="6323" r="17551"/>
          <a:stretch/>
        </p:blipFill>
        <p:spPr>
          <a:xfrm>
            <a:off x="728851" y="4618404"/>
            <a:ext cx="1129926" cy="962848"/>
          </a:xfrm>
          <a:prstGeom prst="rect">
            <a:avLst/>
          </a:prstGeom>
        </p:spPr>
      </p:pic>
      <p:pic>
        <p:nvPicPr>
          <p:cNvPr id="13" name="Picture 12" descr="A close-up of a graph&#10;&#10;Description automatically generated">
            <a:extLst>
              <a:ext uri="{FF2B5EF4-FFF2-40B4-BE49-F238E27FC236}">
                <a16:creationId xmlns:a16="http://schemas.microsoft.com/office/drawing/2014/main" id="{C283ED7B-5AE2-CBA2-5D25-08B104D69BE8}"/>
              </a:ext>
            </a:extLst>
          </p:cNvPr>
          <p:cNvPicPr>
            <a:picLocks noChangeAspect="1"/>
          </p:cNvPicPr>
          <p:nvPr/>
        </p:nvPicPr>
        <p:blipFill rotWithShape="1">
          <a:blip r:embed="rId10"/>
          <a:srcRect t="6323" r="17551"/>
          <a:stretch/>
        </p:blipFill>
        <p:spPr>
          <a:xfrm>
            <a:off x="728851" y="4618404"/>
            <a:ext cx="1129926" cy="962848"/>
          </a:xfrm>
          <a:prstGeom prst="rect">
            <a:avLst/>
          </a:prstGeom>
        </p:spPr>
      </p:pic>
      <p:pic>
        <p:nvPicPr>
          <p:cNvPr id="14" name="Picture 13" descr="A circular pattern with a gold border&#10;&#10;Description automatically generated">
            <a:extLst>
              <a:ext uri="{FF2B5EF4-FFF2-40B4-BE49-F238E27FC236}">
                <a16:creationId xmlns:a16="http://schemas.microsoft.com/office/drawing/2014/main" id="{1A1FDE0F-01AD-85A9-413F-F21975586E6D}"/>
              </a:ext>
            </a:extLst>
          </p:cNvPr>
          <p:cNvPicPr>
            <a:picLocks noChangeAspect="1"/>
          </p:cNvPicPr>
          <p:nvPr/>
        </p:nvPicPr>
        <p:blipFill>
          <a:blip r:embed="rId11"/>
          <a:stretch>
            <a:fillRect/>
          </a:stretch>
        </p:blipFill>
        <p:spPr>
          <a:xfrm>
            <a:off x="1000952" y="4628581"/>
            <a:ext cx="145470" cy="145470"/>
          </a:xfrm>
          <a:prstGeom prst="rect">
            <a:avLst/>
          </a:prstGeom>
        </p:spPr>
      </p:pic>
      <p:pic>
        <p:nvPicPr>
          <p:cNvPr id="15" name="Picture 14">
            <a:extLst>
              <a:ext uri="{FF2B5EF4-FFF2-40B4-BE49-F238E27FC236}">
                <a16:creationId xmlns:a16="http://schemas.microsoft.com/office/drawing/2014/main" id="{CC46F66D-BAE6-3F59-D986-C61144C14C37}"/>
              </a:ext>
            </a:extLst>
          </p:cNvPr>
          <p:cNvPicPr>
            <a:picLocks noChangeAspect="1"/>
          </p:cNvPicPr>
          <p:nvPr/>
        </p:nvPicPr>
        <p:blipFill>
          <a:blip r:embed="rId12"/>
          <a:stretch>
            <a:fillRect/>
          </a:stretch>
        </p:blipFill>
        <p:spPr>
          <a:xfrm>
            <a:off x="1281679" y="4627881"/>
            <a:ext cx="145470" cy="146170"/>
          </a:xfrm>
          <a:prstGeom prst="rect">
            <a:avLst/>
          </a:prstGeom>
        </p:spPr>
      </p:pic>
      <p:pic>
        <p:nvPicPr>
          <p:cNvPr id="20" name="Picture 19" descr="A diagram of a map&#10;&#10;Description automatically generated">
            <a:extLst>
              <a:ext uri="{FF2B5EF4-FFF2-40B4-BE49-F238E27FC236}">
                <a16:creationId xmlns:a16="http://schemas.microsoft.com/office/drawing/2014/main" id="{42D2708D-089F-5CFA-C86A-FAE347214559}"/>
              </a:ext>
            </a:extLst>
          </p:cNvPr>
          <p:cNvPicPr>
            <a:picLocks noChangeAspect="1"/>
          </p:cNvPicPr>
          <p:nvPr/>
        </p:nvPicPr>
        <p:blipFill rotWithShape="1">
          <a:blip r:embed="rId13"/>
          <a:srcRect l="13787" t="7524" r="8135" b="10126"/>
          <a:stretch/>
        </p:blipFill>
        <p:spPr>
          <a:xfrm>
            <a:off x="2406482" y="4618404"/>
            <a:ext cx="1136259" cy="907386"/>
          </a:xfrm>
          <a:prstGeom prst="rect">
            <a:avLst/>
          </a:prstGeom>
        </p:spPr>
      </p:pic>
      <p:pic>
        <p:nvPicPr>
          <p:cNvPr id="21" name="Content Placeholder 23" descr="A graph showing a line&#10;&#10;Description automatically generated">
            <a:extLst>
              <a:ext uri="{FF2B5EF4-FFF2-40B4-BE49-F238E27FC236}">
                <a16:creationId xmlns:a16="http://schemas.microsoft.com/office/drawing/2014/main" id="{5CCDB5AD-6483-1AA7-E027-99BF05E424DF}"/>
              </a:ext>
            </a:extLst>
          </p:cNvPr>
          <p:cNvPicPr>
            <a:picLocks noChangeAspect="1"/>
          </p:cNvPicPr>
          <p:nvPr/>
        </p:nvPicPr>
        <p:blipFill>
          <a:blip r:embed="rId14"/>
          <a:stretch>
            <a:fillRect/>
          </a:stretch>
        </p:blipFill>
        <p:spPr>
          <a:xfrm>
            <a:off x="2437113" y="5708634"/>
            <a:ext cx="1117761" cy="886421"/>
          </a:xfrm>
          <a:prstGeom prst="rect">
            <a:avLst/>
          </a:prstGeom>
        </p:spPr>
      </p:pic>
      <p:graphicFrame>
        <p:nvGraphicFramePr>
          <p:cNvPr id="22" name="Table 21">
            <a:extLst>
              <a:ext uri="{FF2B5EF4-FFF2-40B4-BE49-F238E27FC236}">
                <a16:creationId xmlns:a16="http://schemas.microsoft.com/office/drawing/2014/main" id="{283FF399-4531-0275-D1A8-FB7F547BDE70}"/>
              </a:ext>
            </a:extLst>
          </p:cNvPr>
          <p:cNvGraphicFramePr>
            <a:graphicFrameLocks noGrp="1"/>
          </p:cNvGraphicFramePr>
          <p:nvPr/>
        </p:nvGraphicFramePr>
        <p:xfrm>
          <a:off x="553176" y="5680655"/>
          <a:ext cx="1684464" cy="914400"/>
        </p:xfrm>
        <a:graphic>
          <a:graphicData uri="http://schemas.openxmlformats.org/drawingml/2006/table">
            <a:tbl>
              <a:tblPr firstRow="1" bandRow="1">
                <a:tableStyleId>{5C22544A-7EE6-4342-B048-85BDC9FD1C3A}</a:tableStyleId>
              </a:tblPr>
              <a:tblGrid>
                <a:gridCol w="280744">
                  <a:extLst>
                    <a:ext uri="{9D8B030D-6E8A-4147-A177-3AD203B41FA5}">
                      <a16:colId xmlns:a16="http://schemas.microsoft.com/office/drawing/2014/main" val="1584659174"/>
                    </a:ext>
                  </a:extLst>
                </a:gridCol>
                <a:gridCol w="280744">
                  <a:extLst>
                    <a:ext uri="{9D8B030D-6E8A-4147-A177-3AD203B41FA5}">
                      <a16:colId xmlns:a16="http://schemas.microsoft.com/office/drawing/2014/main" val="2304128980"/>
                    </a:ext>
                  </a:extLst>
                </a:gridCol>
                <a:gridCol w="280744">
                  <a:extLst>
                    <a:ext uri="{9D8B030D-6E8A-4147-A177-3AD203B41FA5}">
                      <a16:colId xmlns:a16="http://schemas.microsoft.com/office/drawing/2014/main" val="274839947"/>
                    </a:ext>
                  </a:extLst>
                </a:gridCol>
                <a:gridCol w="280744">
                  <a:extLst>
                    <a:ext uri="{9D8B030D-6E8A-4147-A177-3AD203B41FA5}">
                      <a16:colId xmlns:a16="http://schemas.microsoft.com/office/drawing/2014/main" val="1232654746"/>
                    </a:ext>
                  </a:extLst>
                </a:gridCol>
                <a:gridCol w="280744">
                  <a:extLst>
                    <a:ext uri="{9D8B030D-6E8A-4147-A177-3AD203B41FA5}">
                      <a16:colId xmlns:a16="http://schemas.microsoft.com/office/drawing/2014/main" val="2560567900"/>
                    </a:ext>
                  </a:extLst>
                </a:gridCol>
                <a:gridCol w="280744">
                  <a:extLst>
                    <a:ext uri="{9D8B030D-6E8A-4147-A177-3AD203B41FA5}">
                      <a16:colId xmlns:a16="http://schemas.microsoft.com/office/drawing/2014/main" val="217539221"/>
                    </a:ext>
                  </a:extLst>
                </a:gridCol>
              </a:tblGrid>
              <a:tr h="0">
                <a:tc>
                  <a:txBody>
                    <a:bodyPr/>
                    <a:lstStyle/>
                    <a:p>
                      <a:r>
                        <a:rPr lang="en-GB" sz="300" dirty="0"/>
                        <a:t>LMM</a:t>
                      </a:r>
                    </a:p>
                  </a:txBody>
                  <a:tcPr>
                    <a:solidFill>
                      <a:srgbClr val="104862"/>
                    </a:solidFill>
                  </a:tcPr>
                </a:tc>
                <a:tc gridSpan="5">
                  <a:txBody>
                    <a:bodyPr/>
                    <a:lstStyle/>
                    <a:p>
                      <a:pPr algn="ctr"/>
                      <a:r>
                        <a:rPr lang="en-GB" sz="300" dirty="0"/>
                        <a:t>RT  ~ 1 + power + (1|subject)</a:t>
                      </a:r>
                    </a:p>
                  </a:txBody>
                  <a:tcPr>
                    <a:solidFill>
                      <a:srgbClr val="104862"/>
                    </a:solidFill>
                  </a:tcPr>
                </a:tc>
                <a:tc hMerge="1">
                  <a:txBody>
                    <a:bodyPr/>
                    <a:lstStyle/>
                    <a:p>
                      <a:endParaRPr/>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44187866"/>
                  </a:ext>
                </a:extLst>
              </a:tr>
              <a:tr h="150908">
                <a:tc>
                  <a:txBody>
                    <a:bodyPr/>
                    <a:lstStyle/>
                    <a:p>
                      <a:r>
                        <a:rPr lang="en-GB" sz="300" dirty="0"/>
                        <a:t>power </a:t>
                      </a:r>
                    </a:p>
                    <a:p>
                      <a:r>
                        <a:rPr lang="en-GB" sz="300" dirty="0"/>
                        <a:t>[s]</a:t>
                      </a:r>
                    </a:p>
                  </a:txBody>
                  <a:tcPr/>
                </a:tc>
                <a:tc>
                  <a:txBody>
                    <a:bodyPr/>
                    <a:lstStyle/>
                    <a:p>
                      <a:r>
                        <a:rPr lang="en-GB" sz="300" dirty="0"/>
                        <a:t>0 – 1.5</a:t>
                      </a:r>
                    </a:p>
                  </a:txBody>
                  <a:tcPr/>
                </a:tc>
                <a:tc>
                  <a:txBody>
                    <a:bodyPr/>
                    <a:lstStyle/>
                    <a:p>
                      <a:r>
                        <a:rPr lang="en-GB" sz="300" dirty="0"/>
                        <a:t>0 – 0.3</a:t>
                      </a:r>
                    </a:p>
                  </a:txBody>
                  <a:tcPr/>
                </a:tc>
                <a:tc>
                  <a:txBody>
                    <a:bodyPr/>
                    <a:lstStyle/>
                    <a:p>
                      <a:r>
                        <a:rPr lang="en-GB" sz="300" dirty="0"/>
                        <a:t>0.4 - 0.7</a:t>
                      </a:r>
                    </a:p>
                  </a:txBody>
                  <a:tcPr/>
                </a:tc>
                <a:tc>
                  <a:txBody>
                    <a:bodyPr/>
                    <a:lstStyle/>
                    <a:p>
                      <a:r>
                        <a:rPr lang="en-GB" sz="300" dirty="0"/>
                        <a:t>0.8 – 1.1</a:t>
                      </a:r>
                    </a:p>
                  </a:txBody>
                  <a:tcPr/>
                </a:tc>
                <a:tc>
                  <a:txBody>
                    <a:bodyPr/>
                    <a:lstStyle/>
                    <a:p>
                      <a:r>
                        <a:rPr lang="en-GB" sz="300" dirty="0"/>
                        <a:t>1.2 -1.5</a:t>
                      </a:r>
                    </a:p>
                  </a:txBody>
                  <a:tcPr/>
                </a:tc>
                <a:extLst>
                  <a:ext uri="{0D108BD9-81ED-4DB2-BD59-A6C34878D82A}">
                    <a16:rowId xmlns:a16="http://schemas.microsoft.com/office/drawing/2014/main" val="662478133"/>
                  </a:ext>
                </a:extLst>
              </a:tr>
              <a:tr h="0">
                <a:tc>
                  <a:txBody>
                    <a:bodyPr/>
                    <a:lstStyle/>
                    <a:p>
                      <a:r>
                        <a:rPr lang="en-GB" sz="300" dirty="0"/>
                        <a:t>mu</a:t>
                      </a:r>
                    </a:p>
                  </a:txBody>
                  <a:tcPr/>
                </a:tc>
                <a:tc>
                  <a:txBody>
                    <a:bodyPr/>
                    <a:lstStyle/>
                    <a:p>
                      <a:r>
                        <a:rPr lang="en-GB" sz="300" dirty="0"/>
                        <a:t>0.354</a:t>
                      </a:r>
                    </a:p>
                  </a:txBody>
                  <a:tcPr/>
                </a:tc>
                <a:tc>
                  <a:txBody>
                    <a:bodyPr/>
                    <a:lstStyle/>
                    <a:p>
                      <a:r>
                        <a:rPr lang="en-GB" sz="300" dirty="0"/>
                        <a:t>0.203</a:t>
                      </a:r>
                    </a:p>
                  </a:txBody>
                  <a:tcPr/>
                </a:tc>
                <a:tc>
                  <a:txBody>
                    <a:bodyPr/>
                    <a:lstStyle/>
                    <a:p>
                      <a:r>
                        <a:rPr lang="en-GB" sz="300" dirty="0"/>
                        <a:t>0.370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0.013</a:t>
                      </a:r>
                    </a:p>
                  </a:txBody>
                  <a:tcPr>
                    <a:solidFill>
                      <a:srgbClr val="CCCCFF"/>
                    </a:solidFill>
                  </a:tcPr>
                </a:tc>
                <a:tc>
                  <a:txBody>
                    <a:bodyPr/>
                    <a:lstStyle/>
                    <a:p>
                      <a:r>
                        <a:rPr lang="en-GB" sz="300" dirty="0"/>
                        <a:t>0.761</a:t>
                      </a:r>
                    </a:p>
                  </a:txBody>
                  <a:tcPr/>
                </a:tc>
                <a:extLst>
                  <a:ext uri="{0D108BD9-81ED-4DB2-BD59-A6C34878D82A}">
                    <a16:rowId xmlns:a16="http://schemas.microsoft.com/office/drawing/2014/main" val="3707554627"/>
                  </a:ext>
                </a:extLst>
              </a:tr>
              <a:tr h="0">
                <a:tc>
                  <a:txBody>
                    <a:bodyPr/>
                    <a:lstStyle/>
                    <a:p>
                      <a:r>
                        <a:rPr lang="en-GB" sz="300" dirty="0" err="1"/>
                        <a:t>lowB</a:t>
                      </a:r>
                      <a:endParaRPr lang="en-GB" sz="300" dirty="0"/>
                    </a:p>
                  </a:txBody>
                  <a:tcPr/>
                </a:tc>
                <a:tc>
                  <a:txBody>
                    <a:bodyPr/>
                    <a:lstStyle/>
                    <a:p>
                      <a:r>
                        <a:rPr lang="en-GB" sz="300" dirty="0"/>
                        <a:t>0.066</a:t>
                      </a:r>
                    </a:p>
                  </a:txBody>
                  <a:tcPr/>
                </a:tc>
                <a:tc>
                  <a:txBody>
                    <a:bodyPr/>
                    <a:lstStyle/>
                    <a:p>
                      <a:r>
                        <a:rPr lang="en-GB" sz="300" dirty="0"/>
                        <a:t>0.588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0.007</a:t>
                      </a:r>
                    </a:p>
                  </a:txBody>
                  <a:tcPr>
                    <a:solidFill>
                      <a:srgbClr val="CCCC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00" dirty="0"/>
                        <a:t>0.021</a:t>
                      </a:r>
                    </a:p>
                  </a:txBody>
                  <a:tcPr>
                    <a:solidFill>
                      <a:srgbClr val="CCCCFF"/>
                    </a:solidFill>
                  </a:tcPr>
                </a:tc>
                <a:tc>
                  <a:txBody>
                    <a:bodyPr/>
                    <a:lstStyle/>
                    <a:p>
                      <a:r>
                        <a:rPr lang="en-GB" sz="300" dirty="0"/>
                        <a:t>0.992</a:t>
                      </a:r>
                    </a:p>
                  </a:txBody>
                  <a:tcPr/>
                </a:tc>
                <a:extLst>
                  <a:ext uri="{0D108BD9-81ED-4DB2-BD59-A6C34878D82A}">
                    <a16:rowId xmlns:a16="http://schemas.microsoft.com/office/drawing/2014/main" val="2325694585"/>
                  </a:ext>
                </a:extLst>
              </a:tr>
              <a:tr h="0">
                <a:tc>
                  <a:txBody>
                    <a:bodyPr/>
                    <a:lstStyle/>
                    <a:p>
                      <a:r>
                        <a:rPr lang="en-GB" sz="300" dirty="0" err="1"/>
                        <a:t>highB</a:t>
                      </a:r>
                      <a:endParaRPr lang="en-GB" sz="300" dirty="0"/>
                    </a:p>
                  </a:txBody>
                  <a:tcPr/>
                </a:tc>
                <a:tc>
                  <a:txBody>
                    <a:bodyPr/>
                    <a:lstStyle/>
                    <a:p>
                      <a:r>
                        <a:rPr lang="en-GB" sz="300" dirty="0"/>
                        <a:t>0.742</a:t>
                      </a:r>
                    </a:p>
                  </a:txBody>
                  <a:tcPr/>
                </a:tc>
                <a:tc>
                  <a:txBody>
                    <a:bodyPr/>
                    <a:lstStyle/>
                    <a:p>
                      <a:r>
                        <a:rPr lang="en-GB" sz="300" dirty="0"/>
                        <a:t>0.538</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0.854</a:t>
                      </a:r>
                    </a:p>
                  </a:txBody>
                  <a:tcPr/>
                </a:tc>
                <a:tc>
                  <a:txBody>
                    <a:bodyPr/>
                    <a:lstStyle/>
                    <a:p>
                      <a:r>
                        <a:rPr lang="en-GB" sz="300" dirty="0"/>
                        <a:t>0.083</a:t>
                      </a:r>
                    </a:p>
                  </a:txBody>
                  <a:tcPr/>
                </a:tc>
                <a:tc>
                  <a:txBody>
                    <a:bodyPr/>
                    <a:lstStyle/>
                    <a:p>
                      <a:r>
                        <a:rPr lang="en-GB" sz="300" dirty="0"/>
                        <a:t>0.861</a:t>
                      </a:r>
                    </a:p>
                  </a:txBody>
                  <a:tcPr/>
                </a:tc>
                <a:extLst>
                  <a:ext uri="{0D108BD9-81ED-4DB2-BD59-A6C34878D82A}">
                    <a16:rowId xmlns:a16="http://schemas.microsoft.com/office/drawing/2014/main" val="401434028"/>
                  </a:ext>
                </a:extLst>
              </a:tr>
              <a:tr h="0">
                <a:tc>
                  <a:txBody>
                    <a:bodyPr/>
                    <a:lstStyle/>
                    <a:p>
                      <a:r>
                        <a:rPr lang="en-GB" sz="300" dirty="0"/>
                        <a:t>beta</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0.246</a:t>
                      </a:r>
                    </a:p>
                  </a:txBody>
                  <a:tcPr/>
                </a:tc>
                <a:tc>
                  <a:txBody>
                    <a:bodyPr/>
                    <a:lstStyle/>
                    <a:p>
                      <a:r>
                        <a:rPr lang="en-GB" sz="300" dirty="0"/>
                        <a:t>0.501</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0.150</a:t>
                      </a:r>
                    </a:p>
                  </a:txBody>
                  <a:tcPr/>
                </a:tc>
                <a:tc>
                  <a:txBody>
                    <a:bodyPr/>
                    <a:lstStyle/>
                    <a:p>
                      <a:pPr marL="0" marR="0" lvl="0" indent="0" algn="l" defTabSz="2138324" rtl="0" eaLnBrk="1" fontAlgn="auto" latinLnBrk="0" hangingPunct="1">
                        <a:lnSpc>
                          <a:spcPct val="100000"/>
                        </a:lnSpc>
                        <a:spcBef>
                          <a:spcPts val="0"/>
                        </a:spcBef>
                        <a:spcAft>
                          <a:spcPts val="0"/>
                        </a:spcAft>
                        <a:buClrTx/>
                        <a:buSzTx/>
                        <a:buFontTx/>
                        <a:buNone/>
                        <a:tabLst/>
                        <a:defRPr/>
                      </a:pPr>
                      <a:r>
                        <a:rPr lang="en-GB" sz="300" dirty="0"/>
                        <a:t>0.022</a:t>
                      </a:r>
                    </a:p>
                  </a:txBody>
                  <a:tcPr>
                    <a:solidFill>
                      <a:srgbClr val="CCCCFF"/>
                    </a:solidFill>
                  </a:tcPr>
                </a:tc>
                <a:tc>
                  <a:txBody>
                    <a:bodyPr/>
                    <a:lstStyle/>
                    <a:p>
                      <a:r>
                        <a:rPr lang="en-GB" sz="300" dirty="0"/>
                        <a:t>0.984</a:t>
                      </a:r>
                    </a:p>
                  </a:txBody>
                  <a:tcPr/>
                </a:tc>
                <a:extLst>
                  <a:ext uri="{0D108BD9-81ED-4DB2-BD59-A6C34878D82A}">
                    <a16:rowId xmlns:a16="http://schemas.microsoft.com/office/drawing/2014/main" val="183758546"/>
                  </a:ext>
                </a:extLst>
              </a:tr>
            </a:tbl>
          </a:graphicData>
        </a:graphic>
      </p:graphicFrame>
      <p:sp>
        <p:nvSpPr>
          <p:cNvPr id="40" name="Rectangle 39">
            <a:extLst>
              <a:ext uri="{FF2B5EF4-FFF2-40B4-BE49-F238E27FC236}">
                <a16:creationId xmlns:a16="http://schemas.microsoft.com/office/drawing/2014/main" id="{46F59825-99C9-8252-002A-24456821A5EA}"/>
              </a:ext>
            </a:extLst>
          </p:cNvPr>
          <p:cNvSpPr/>
          <p:nvPr/>
        </p:nvSpPr>
        <p:spPr>
          <a:xfrm>
            <a:off x="219402" y="4456896"/>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cqEEG</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0FDDB5D4-92A9-A2B6-2EA0-2156EE94B7DD}"/>
              </a:ext>
            </a:extLst>
          </p:cNvPr>
          <p:cNvSpPr/>
          <p:nvPr/>
        </p:nvSpPr>
        <p:spPr>
          <a:xfrm>
            <a:off x="160373" y="4390694"/>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8074568-2C5B-FA56-56A3-0D0C64A4071C}"/>
              </a:ext>
            </a:extLst>
          </p:cNvPr>
          <p:cNvSpPr/>
          <p:nvPr/>
        </p:nvSpPr>
        <p:spPr>
          <a:xfrm rot="5400000">
            <a:off x="3791139" y="4419460"/>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FCCF35D-6E17-6605-5CC7-4F60782E6BDA}"/>
              </a:ext>
            </a:extLst>
          </p:cNvPr>
          <p:cNvSpPr/>
          <p:nvPr/>
        </p:nvSpPr>
        <p:spPr>
          <a:xfrm rot="16200000">
            <a:off x="141946" y="6276393"/>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627B8E4-164F-4E39-AA72-2DDF21728D44}"/>
              </a:ext>
            </a:extLst>
          </p:cNvPr>
          <p:cNvSpPr/>
          <p:nvPr/>
        </p:nvSpPr>
        <p:spPr>
          <a:xfrm rot="10800000">
            <a:off x="3772712" y="6300839"/>
            <a:ext cx="497157" cy="460303"/>
          </a:xfrm>
          <a:custGeom>
            <a:avLst/>
            <a:gdLst>
              <a:gd name="connsiteX0" fmla="*/ 0 w 545736"/>
              <a:gd name="connsiteY0" fmla="*/ 0 h 546370"/>
              <a:gd name="connsiteX1" fmla="*/ 545736 w 545736"/>
              <a:gd name="connsiteY1" fmla="*/ 0 h 546370"/>
              <a:gd name="connsiteX2" fmla="*/ 545736 w 545736"/>
              <a:gd name="connsiteY2" fmla="*/ 141403 h 546370"/>
              <a:gd name="connsiteX3" fmla="*/ 141404 w 545736"/>
              <a:gd name="connsiteY3" fmla="*/ 141403 h 546370"/>
              <a:gd name="connsiteX4" fmla="*/ 141404 w 545736"/>
              <a:gd name="connsiteY4" fmla="*/ 546370 h 546370"/>
              <a:gd name="connsiteX5" fmla="*/ 2 w 545736"/>
              <a:gd name="connsiteY5" fmla="*/ 546370 h 546370"/>
              <a:gd name="connsiteX6" fmla="*/ 2 w 545736"/>
              <a:gd name="connsiteY6" fmla="*/ 141403 h 546370"/>
              <a:gd name="connsiteX7" fmla="*/ 0 w 545736"/>
              <a:gd name="connsiteY7" fmla="*/ 141403 h 5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736" h="546370">
                <a:moveTo>
                  <a:pt x="0" y="0"/>
                </a:moveTo>
                <a:lnTo>
                  <a:pt x="545736" y="0"/>
                </a:lnTo>
                <a:lnTo>
                  <a:pt x="545736" y="141403"/>
                </a:lnTo>
                <a:lnTo>
                  <a:pt x="141404" y="141403"/>
                </a:lnTo>
                <a:lnTo>
                  <a:pt x="141404" y="546370"/>
                </a:lnTo>
                <a:lnTo>
                  <a:pt x="2" y="546370"/>
                </a:lnTo>
                <a:lnTo>
                  <a:pt x="2" y="141403"/>
                </a:lnTo>
                <a:lnTo>
                  <a:pt x="0" y="141403"/>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9" name="Graphic 28">
            <a:extLst>
              <a:ext uri="{FF2B5EF4-FFF2-40B4-BE49-F238E27FC236}">
                <a16:creationId xmlns:a16="http://schemas.microsoft.com/office/drawing/2014/main" id="{82F8D714-7231-ACD1-D15D-AEB0E9B9C6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09257" y="3048846"/>
            <a:ext cx="1145583" cy="2133929"/>
          </a:xfrm>
          <a:prstGeom prst="rect">
            <a:avLst/>
          </a:prstGeom>
        </p:spPr>
      </p:pic>
      <p:pic>
        <p:nvPicPr>
          <p:cNvPr id="30" name="Picture 29" descr="A black and white drawing of a head&#10;&#10;Description automatically generated">
            <a:extLst>
              <a:ext uri="{FF2B5EF4-FFF2-40B4-BE49-F238E27FC236}">
                <a16:creationId xmlns:a16="http://schemas.microsoft.com/office/drawing/2014/main" id="{1652538F-28A1-9E02-12A9-DA1A5032914A}"/>
              </a:ext>
            </a:extLst>
          </p:cNvPr>
          <p:cNvPicPr>
            <a:picLocks noChangeAspect="1"/>
          </p:cNvPicPr>
          <p:nvPr/>
        </p:nvPicPr>
        <p:blipFill>
          <a:blip r:embed="rId17"/>
          <a:stretch>
            <a:fillRect/>
          </a:stretch>
        </p:blipFill>
        <p:spPr>
          <a:xfrm>
            <a:off x="5113725" y="3367276"/>
            <a:ext cx="1190558" cy="1367874"/>
          </a:xfrm>
          <a:prstGeom prst="rect">
            <a:avLst/>
          </a:prstGeom>
        </p:spPr>
      </p:pic>
      <p:sp>
        <p:nvSpPr>
          <p:cNvPr id="41" name="Hexagon 40">
            <a:extLst>
              <a:ext uri="{FF2B5EF4-FFF2-40B4-BE49-F238E27FC236}">
                <a16:creationId xmlns:a16="http://schemas.microsoft.com/office/drawing/2014/main" id="{727B19AE-1C8D-2ED9-852B-F4BF5502B886}"/>
              </a:ext>
            </a:extLst>
          </p:cNvPr>
          <p:cNvSpPr/>
          <p:nvPr/>
        </p:nvSpPr>
        <p:spPr>
          <a:xfrm>
            <a:off x="4971918" y="3778152"/>
            <a:ext cx="704773" cy="603685"/>
          </a:xfrm>
          <a:prstGeom prst="hexagon">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02072D2B-8F72-72AB-0516-7C59C73EA52D}"/>
              </a:ext>
            </a:extLst>
          </p:cNvPr>
          <p:cNvPicPr>
            <a:picLocks noChangeAspect="1"/>
          </p:cNvPicPr>
          <p:nvPr/>
        </p:nvPicPr>
        <p:blipFill>
          <a:blip r:embed="rId18"/>
          <a:stretch>
            <a:fillRect/>
          </a:stretch>
        </p:blipFill>
        <p:spPr>
          <a:xfrm>
            <a:off x="5255307" y="2851936"/>
            <a:ext cx="706587" cy="336144"/>
          </a:xfrm>
          <a:prstGeom prst="rect">
            <a:avLst/>
          </a:prstGeom>
        </p:spPr>
      </p:pic>
      <p:pic>
        <p:nvPicPr>
          <p:cNvPr id="44" name="Picture 43">
            <a:extLst>
              <a:ext uri="{FF2B5EF4-FFF2-40B4-BE49-F238E27FC236}">
                <a16:creationId xmlns:a16="http://schemas.microsoft.com/office/drawing/2014/main" id="{83627375-B012-DA1F-3EA4-FEDB579CF3E0}"/>
              </a:ext>
            </a:extLst>
          </p:cNvPr>
          <p:cNvPicPr>
            <a:picLocks noChangeAspect="1"/>
          </p:cNvPicPr>
          <p:nvPr/>
        </p:nvPicPr>
        <p:blipFill>
          <a:blip r:embed="rId19"/>
          <a:stretch>
            <a:fillRect/>
          </a:stretch>
        </p:blipFill>
        <p:spPr>
          <a:xfrm>
            <a:off x="5458265" y="2900376"/>
            <a:ext cx="157218" cy="215881"/>
          </a:xfrm>
          <a:prstGeom prst="rect">
            <a:avLst/>
          </a:prstGeom>
        </p:spPr>
      </p:pic>
      <p:cxnSp>
        <p:nvCxnSpPr>
          <p:cNvPr id="45" name="Connector: Elbow 44">
            <a:extLst>
              <a:ext uri="{FF2B5EF4-FFF2-40B4-BE49-F238E27FC236}">
                <a16:creationId xmlns:a16="http://schemas.microsoft.com/office/drawing/2014/main" id="{921562D0-A4D4-108F-2312-07F8FF8F495D}"/>
              </a:ext>
            </a:extLst>
          </p:cNvPr>
          <p:cNvCxnSpPr>
            <a:cxnSpLocks/>
            <a:stCxn id="51" idx="3"/>
            <a:endCxn id="42" idx="1"/>
          </p:cNvCxnSpPr>
          <p:nvPr/>
        </p:nvCxnSpPr>
        <p:spPr>
          <a:xfrm rot="10800000" flipH="1">
            <a:off x="4973109" y="3020008"/>
            <a:ext cx="282198" cy="1059986"/>
          </a:xfrm>
          <a:prstGeom prst="bentConnector3">
            <a:avLst>
              <a:gd name="adj1" fmla="val 0"/>
            </a:avLst>
          </a:prstGeom>
          <a:ln w="19050">
            <a:solidFill>
              <a:srgbClr val="3B6BF9"/>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A black triangle with a cross&#10;&#10;Description automatically generated">
            <a:extLst>
              <a:ext uri="{FF2B5EF4-FFF2-40B4-BE49-F238E27FC236}">
                <a16:creationId xmlns:a16="http://schemas.microsoft.com/office/drawing/2014/main" id="{9A5FD241-2A39-57ED-22EC-7D35B8858E91}"/>
              </a:ext>
            </a:extLst>
          </p:cNvPr>
          <p:cNvPicPr>
            <a:picLocks noChangeAspect="1"/>
          </p:cNvPicPr>
          <p:nvPr/>
        </p:nvPicPr>
        <p:blipFill>
          <a:blip r:embed="rId20"/>
          <a:stretch>
            <a:fillRect/>
          </a:stretch>
        </p:blipFill>
        <p:spPr>
          <a:xfrm rot="5400000">
            <a:off x="5297394" y="3917152"/>
            <a:ext cx="237836" cy="374242"/>
          </a:xfrm>
          <a:prstGeom prst="rect">
            <a:avLst/>
          </a:prstGeom>
        </p:spPr>
      </p:pic>
      <p:pic>
        <p:nvPicPr>
          <p:cNvPr id="47" name="Picture 46">
            <a:extLst>
              <a:ext uri="{FF2B5EF4-FFF2-40B4-BE49-F238E27FC236}">
                <a16:creationId xmlns:a16="http://schemas.microsoft.com/office/drawing/2014/main" id="{CC3D3783-663A-3DDE-8601-73335749669E}"/>
              </a:ext>
            </a:extLst>
          </p:cNvPr>
          <p:cNvPicPr>
            <a:picLocks noChangeAspect="1"/>
          </p:cNvPicPr>
          <p:nvPr/>
        </p:nvPicPr>
        <p:blipFill>
          <a:blip r:embed="rId21"/>
          <a:stretch>
            <a:fillRect/>
          </a:stretch>
        </p:blipFill>
        <p:spPr>
          <a:xfrm rot="5400000">
            <a:off x="5907675" y="2554495"/>
            <a:ext cx="299755" cy="236490"/>
          </a:xfrm>
          <a:prstGeom prst="rect">
            <a:avLst/>
          </a:prstGeom>
        </p:spPr>
      </p:pic>
      <p:pic>
        <p:nvPicPr>
          <p:cNvPr id="49" name="Picture 48">
            <a:extLst>
              <a:ext uri="{FF2B5EF4-FFF2-40B4-BE49-F238E27FC236}">
                <a16:creationId xmlns:a16="http://schemas.microsoft.com/office/drawing/2014/main" id="{0F2812BD-34CB-6553-30B4-7AD6CB698B16}"/>
              </a:ext>
            </a:extLst>
          </p:cNvPr>
          <p:cNvPicPr>
            <a:picLocks noChangeAspect="1"/>
          </p:cNvPicPr>
          <p:nvPr/>
        </p:nvPicPr>
        <p:blipFill>
          <a:blip r:embed="rId19"/>
          <a:stretch>
            <a:fillRect/>
          </a:stretch>
        </p:blipFill>
        <p:spPr>
          <a:xfrm>
            <a:off x="5055584" y="3949719"/>
            <a:ext cx="216743" cy="297617"/>
          </a:xfrm>
          <a:prstGeom prst="rect">
            <a:avLst/>
          </a:prstGeom>
        </p:spPr>
      </p:pic>
      <p:sp>
        <p:nvSpPr>
          <p:cNvPr id="51" name="Hexagon 50">
            <a:extLst>
              <a:ext uri="{FF2B5EF4-FFF2-40B4-BE49-F238E27FC236}">
                <a16:creationId xmlns:a16="http://schemas.microsoft.com/office/drawing/2014/main" id="{3F289DC4-E71C-49AA-5BCB-31F04377EF8E}"/>
              </a:ext>
            </a:extLst>
          </p:cNvPr>
          <p:cNvSpPr/>
          <p:nvPr/>
        </p:nvSpPr>
        <p:spPr>
          <a:xfrm>
            <a:off x="4973109" y="3778151"/>
            <a:ext cx="704773" cy="603685"/>
          </a:xfrm>
          <a:prstGeom prst="hexagon">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53" name="Graphic 52">
            <a:extLst>
              <a:ext uri="{FF2B5EF4-FFF2-40B4-BE49-F238E27FC236}">
                <a16:creationId xmlns:a16="http://schemas.microsoft.com/office/drawing/2014/main" id="{FD466527-6F66-ED98-879F-62E83D537A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4069971" y="3031562"/>
            <a:ext cx="1145583" cy="2133929"/>
          </a:xfrm>
          <a:prstGeom prst="rect">
            <a:avLst/>
          </a:prstGeom>
        </p:spPr>
      </p:pic>
      <p:cxnSp>
        <p:nvCxnSpPr>
          <p:cNvPr id="54" name="Straight Connector 53">
            <a:extLst>
              <a:ext uri="{FF2B5EF4-FFF2-40B4-BE49-F238E27FC236}">
                <a16:creationId xmlns:a16="http://schemas.microsoft.com/office/drawing/2014/main" id="{C863CD19-B91C-ECBE-FFC5-8CEC55202538}"/>
              </a:ext>
            </a:extLst>
          </p:cNvPr>
          <p:cNvCxnSpPr>
            <a:cxnSpLocks/>
          </p:cNvCxnSpPr>
          <p:nvPr/>
        </p:nvCxnSpPr>
        <p:spPr>
          <a:xfrm rot="19491567">
            <a:off x="4366248" y="4068797"/>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1C5DD9-DD64-C7ED-D628-F4B8411671A1}"/>
              </a:ext>
            </a:extLst>
          </p:cNvPr>
          <p:cNvCxnSpPr>
            <a:cxnSpLocks/>
          </p:cNvCxnSpPr>
          <p:nvPr/>
        </p:nvCxnSpPr>
        <p:spPr>
          <a:xfrm rot="19491567">
            <a:off x="4403974" y="4168993"/>
            <a:ext cx="289716" cy="70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ECD095-23C0-85A8-8871-DD57E7FA2E78}"/>
              </a:ext>
            </a:extLst>
          </p:cNvPr>
          <p:cNvCxnSpPr>
            <a:cxnSpLocks/>
          </p:cNvCxnSpPr>
          <p:nvPr/>
        </p:nvCxnSpPr>
        <p:spPr>
          <a:xfrm flipV="1">
            <a:off x="4339916" y="3858493"/>
            <a:ext cx="213569" cy="1391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2D0BF477-C194-6193-C417-919094DBCF4E}"/>
              </a:ext>
            </a:extLst>
          </p:cNvPr>
          <p:cNvSpPr/>
          <p:nvPr/>
        </p:nvSpPr>
        <p:spPr>
          <a:xfrm rot="20558644">
            <a:off x="4354843" y="389026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36161880-4C50-00DC-9676-FB71B65EF832}"/>
              </a:ext>
            </a:extLst>
          </p:cNvPr>
          <p:cNvSpPr/>
          <p:nvPr/>
        </p:nvSpPr>
        <p:spPr>
          <a:xfrm rot="20488534">
            <a:off x="4429517" y="3864330"/>
            <a:ext cx="51825" cy="127467"/>
          </a:xfrm>
          <a:prstGeom prst="roundRect">
            <a:avLst/>
          </a:prstGeom>
          <a:solidFill>
            <a:srgbClr val="C59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Rectangle: Rounded Corners 61">
            <a:extLst>
              <a:ext uri="{FF2B5EF4-FFF2-40B4-BE49-F238E27FC236}">
                <a16:creationId xmlns:a16="http://schemas.microsoft.com/office/drawing/2014/main" id="{8EA7FBEE-28CE-8765-D62F-548A615DC0B6}"/>
              </a:ext>
            </a:extLst>
          </p:cNvPr>
          <p:cNvSpPr/>
          <p:nvPr/>
        </p:nvSpPr>
        <p:spPr>
          <a:xfrm rot="20256072">
            <a:off x="4506859" y="3840111"/>
            <a:ext cx="51825" cy="12746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 name="Rectangle: Rounded Corners 62">
            <a:extLst>
              <a:ext uri="{FF2B5EF4-FFF2-40B4-BE49-F238E27FC236}">
                <a16:creationId xmlns:a16="http://schemas.microsoft.com/office/drawing/2014/main" id="{08228CC8-B15C-7449-41C5-F97007E0D4D4}"/>
              </a:ext>
            </a:extLst>
          </p:cNvPr>
          <p:cNvSpPr/>
          <p:nvPr/>
        </p:nvSpPr>
        <p:spPr>
          <a:xfrm rot="14815550">
            <a:off x="4394448" y="4097152"/>
            <a:ext cx="268788" cy="135759"/>
          </a:xfrm>
          <a:prstGeom prst="roundRect">
            <a:avLst/>
          </a:prstGeom>
          <a:solidFill>
            <a:schemeClr val="accent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1F2CA9AF-7CAB-194D-29C0-41B5952CB238}"/>
              </a:ext>
            </a:extLst>
          </p:cNvPr>
          <p:cNvPicPr>
            <a:picLocks noChangeAspect="1"/>
          </p:cNvPicPr>
          <p:nvPr/>
        </p:nvPicPr>
        <p:blipFill>
          <a:blip r:embed="rId22"/>
          <a:stretch>
            <a:fillRect/>
          </a:stretch>
        </p:blipFill>
        <p:spPr>
          <a:xfrm rot="21103847">
            <a:off x="4196124" y="3821359"/>
            <a:ext cx="100921" cy="327993"/>
          </a:xfrm>
          <a:prstGeom prst="rect">
            <a:avLst/>
          </a:prstGeom>
        </p:spPr>
      </p:pic>
      <p:pic>
        <p:nvPicPr>
          <p:cNvPr id="72" name="Picture 71">
            <a:extLst>
              <a:ext uri="{FF2B5EF4-FFF2-40B4-BE49-F238E27FC236}">
                <a16:creationId xmlns:a16="http://schemas.microsoft.com/office/drawing/2014/main" id="{A734D57F-DB76-0B80-4EA5-C3F5417A8628}"/>
              </a:ext>
            </a:extLst>
          </p:cNvPr>
          <p:cNvPicPr>
            <a:picLocks noChangeAspect="1"/>
          </p:cNvPicPr>
          <p:nvPr/>
        </p:nvPicPr>
        <p:blipFill>
          <a:blip r:embed="rId22"/>
          <a:stretch>
            <a:fillRect/>
          </a:stretch>
        </p:blipFill>
        <p:spPr>
          <a:xfrm rot="9563503">
            <a:off x="4607882" y="3695849"/>
            <a:ext cx="96095" cy="312307"/>
          </a:xfrm>
          <a:prstGeom prst="rect">
            <a:avLst/>
          </a:prstGeom>
        </p:spPr>
      </p:pic>
      <p:pic>
        <p:nvPicPr>
          <p:cNvPr id="74" name="Picture 73">
            <a:extLst>
              <a:ext uri="{FF2B5EF4-FFF2-40B4-BE49-F238E27FC236}">
                <a16:creationId xmlns:a16="http://schemas.microsoft.com/office/drawing/2014/main" id="{AF3AE453-AABF-6138-7F65-3CBA32C05B84}"/>
              </a:ext>
            </a:extLst>
          </p:cNvPr>
          <p:cNvPicPr>
            <a:picLocks noChangeAspect="1"/>
          </p:cNvPicPr>
          <p:nvPr/>
        </p:nvPicPr>
        <p:blipFill>
          <a:blip r:embed="rId21"/>
          <a:stretch>
            <a:fillRect/>
          </a:stretch>
        </p:blipFill>
        <p:spPr>
          <a:xfrm rot="18508410">
            <a:off x="3880364" y="3715379"/>
            <a:ext cx="303356" cy="239331"/>
          </a:xfrm>
          <a:prstGeom prst="rect">
            <a:avLst/>
          </a:prstGeom>
        </p:spPr>
      </p:pic>
      <p:cxnSp>
        <p:nvCxnSpPr>
          <p:cNvPr id="76" name="Connector: Elbow 75">
            <a:extLst>
              <a:ext uri="{FF2B5EF4-FFF2-40B4-BE49-F238E27FC236}">
                <a16:creationId xmlns:a16="http://schemas.microsoft.com/office/drawing/2014/main" id="{82ADE50C-FD3A-022C-05BF-0A1345582CA2}"/>
              </a:ext>
            </a:extLst>
          </p:cNvPr>
          <p:cNvCxnSpPr>
            <a:cxnSpLocks/>
          </p:cNvCxnSpPr>
          <p:nvPr/>
        </p:nvCxnSpPr>
        <p:spPr>
          <a:xfrm rot="10800000" flipV="1">
            <a:off x="3946231" y="2691760"/>
            <a:ext cx="1882294" cy="1006938"/>
          </a:xfrm>
          <a:prstGeom prst="bentConnector3">
            <a:avLst>
              <a:gd name="adj1" fmla="val 100198"/>
            </a:avLst>
          </a:prstGeom>
          <a:ln w="19050">
            <a:solidFill>
              <a:srgbClr val="00BBC3"/>
            </a:solidFill>
            <a:prstDash val="lgDashDotDot"/>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F2493851-1775-6F07-7A21-C8E8A7F20861}"/>
              </a:ext>
            </a:extLst>
          </p:cNvPr>
          <p:cNvPicPr>
            <a:picLocks noChangeAspect="1"/>
          </p:cNvPicPr>
          <p:nvPr/>
        </p:nvPicPr>
        <p:blipFill>
          <a:blip r:embed="rId23"/>
          <a:stretch>
            <a:fillRect/>
          </a:stretch>
        </p:blipFill>
        <p:spPr>
          <a:xfrm>
            <a:off x="6319914" y="2168498"/>
            <a:ext cx="1397797" cy="671343"/>
          </a:xfrm>
          <a:prstGeom prst="rect">
            <a:avLst/>
          </a:prstGeom>
        </p:spPr>
      </p:pic>
      <p:pic>
        <p:nvPicPr>
          <p:cNvPr id="79" name="Picture 78">
            <a:extLst>
              <a:ext uri="{FF2B5EF4-FFF2-40B4-BE49-F238E27FC236}">
                <a16:creationId xmlns:a16="http://schemas.microsoft.com/office/drawing/2014/main" id="{ADBA8D00-61AC-3BB7-FD06-2891C4C917FF}"/>
              </a:ext>
            </a:extLst>
          </p:cNvPr>
          <p:cNvPicPr>
            <a:picLocks noChangeAspect="1"/>
          </p:cNvPicPr>
          <p:nvPr/>
        </p:nvPicPr>
        <p:blipFill>
          <a:blip r:embed="rId24"/>
          <a:stretch>
            <a:fillRect/>
          </a:stretch>
        </p:blipFill>
        <p:spPr>
          <a:xfrm>
            <a:off x="8087042" y="246825"/>
            <a:ext cx="3789069" cy="2142176"/>
          </a:xfrm>
          <a:prstGeom prst="rect">
            <a:avLst/>
          </a:prstGeom>
        </p:spPr>
      </p:pic>
      <p:sp>
        <p:nvSpPr>
          <p:cNvPr id="80" name="Rectangle 79">
            <a:extLst>
              <a:ext uri="{FF2B5EF4-FFF2-40B4-BE49-F238E27FC236}">
                <a16:creationId xmlns:a16="http://schemas.microsoft.com/office/drawing/2014/main" id="{DBF5E5B3-E9AE-2394-9186-42108EC6D26E}"/>
              </a:ext>
            </a:extLst>
          </p:cNvPr>
          <p:cNvSpPr/>
          <p:nvPr/>
        </p:nvSpPr>
        <p:spPr>
          <a:xfrm>
            <a:off x="7990556" y="163137"/>
            <a:ext cx="3982042" cy="2243451"/>
          </a:xfrm>
          <a:prstGeom prst="rect">
            <a:avLst/>
          </a:prstGeom>
          <a:solidFill>
            <a:schemeClr val="bg1">
              <a:lumMod val="9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err="1">
                <a:ln>
                  <a:noFill/>
                </a:ln>
                <a:solidFill>
                  <a:srgbClr val="000000"/>
                </a:solidFill>
                <a:effectLst/>
                <a:uLnTx/>
                <a:uFillTx/>
                <a:latin typeface="Calibri" panose="020F0502020204030204"/>
                <a:ea typeface="+mn-ea"/>
                <a:cs typeface="+mn-cs"/>
              </a:rPr>
              <a:t>rtNFB</a:t>
            </a:r>
            <a:endParaRPr kumimoji="0" lang="en-GB" sz="3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863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Light Theme">
  <a:themeElements>
    <a:clrScheme name="UoB Colours Light">
      <a:dk1>
        <a:srgbClr val="000000"/>
      </a:dk1>
      <a:lt1>
        <a:srgbClr val="FFFFFF"/>
      </a:lt1>
      <a:dk2>
        <a:srgbClr val="C59A00"/>
      </a:dk2>
      <a:lt2>
        <a:srgbClr val="C20019"/>
      </a:lt2>
      <a:accent1>
        <a:srgbClr val="007838"/>
      </a:accent1>
      <a:accent2>
        <a:srgbClr val="00788E"/>
      </a:accent2>
      <a:accent3>
        <a:srgbClr val="0057BF"/>
      </a:accent3>
      <a:accent4>
        <a:srgbClr val="501D83"/>
      </a:accent4>
      <a:accent5>
        <a:srgbClr val="DB0061"/>
      </a:accent5>
      <a:accent6>
        <a:srgbClr val="CF4527"/>
      </a:accent6>
      <a:hlink>
        <a:srgbClr val="C49900"/>
      </a:hlink>
      <a:folHlink>
        <a:srgbClr val="3C3C3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4563E0E-0D7E-AA4D-BFBE-8EE264B25B57}" vid="{0C11D688-98AA-9440-97F5-5528AEA15EEA}"/>
    </a:ext>
  </a:extLst>
</a:theme>
</file>

<file path=ppt/theme/theme3.xml><?xml version="1.0" encoding="utf-8"?>
<a:theme xmlns:a="http://schemas.openxmlformats.org/drawingml/2006/main" name="Dark Theme">
  <a:themeElements>
    <a:clrScheme name="UoB Colours Dark">
      <a:dk1>
        <a:srgbClr val="000000"/>
      </a:dk1>
      <a:lt1>
        <a:srgbClr val="FFFFFF"/>
      </a:lt1>
      <a:dk2>
        <a:srgbClr val="CD9700"/>
      </a:dk2>
      <a:lt2>
        <a:srgbClr val="E30513"/>
      </a:lt2>
      <a:accent1>
        <a:srgbClr val="3AAA34"/>
      </a:accent1>
      <a:accent2>
        <a:srgbClr val="00ACA9"/>
      </a:accent2>
      <a:accent3>
        <a:srgbClr val="2481C3"/>
      </a:accent3>
      <a:accent4>
        <a:srgbClr val="5E4F9C"/>
      </a:accent4>
      <a:accent5>
        <a:srgbClr val="EA5183"/>
      </a:accent5>
      <a:accent6>
        <a:srgbClr val="F07F3C"/>
      </a:accent6>
      <a:hlink>
        <a:srgbClr val="CD9700"/>
      </a:hlink>
      <a:folHlink>
        <a:srgbClr val="58595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4563E0E-0D7E-AA4D-BFBE-8EE264B25B57}" vid="{493320C7-8D07-0B42-8D59-EBCF125169F0}"/>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TM03090434[[fn=Wood Type]]</Template>
  <TotalTime>50858</TotalTime>
  <Words>4258</Words>
  <Application>Microsoft Office PowerPoint</Application>
  <PresentationFormat>Widescreen</PresentationFormat>
  <Paragraphs>1389</Paragraphs>
  <Slides>84</Slides>
  <Notes>60</Notes>
  <HiddenSlides>0</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84</vt:i4>
      </vt:variant>
    </vt:vector>
  </HeadingPairs>
  <TitlesOfParts>
    <vt:vector size="96" baseType="lpstr">
      <vt:lpstr>Aptos</vt:lpstr>
      <vt:lpstr>Aptos Display</vt:lpstr>
      <vt:lpstr>Arial</vt:lpstr>
      <vt:lpstr>Calibri</vt:lpstr>
      <vt:lpstr>Google Sans</vt:lpstr>
      <vt:lpstr>Helvetica</vt:lpstr>
      <vt:lpstr>Times New Roman</vt:lpstr>
      <vt:lpstr>Wingdings</vt:lpstr>
      <vt:lpstr>Office Theme</vt:lpstr>
      <vt:lpstr>Light Theme</vt:lpstr>
      <vt:lpstr>Dark Theme</vt:lpstr>
      <vt:lpstr>1_Office Theme</vt:lpstr>
      <vt:lpstr>Non-invasive BCI for remote rehab and training of motor skills​ </vt:lpstr>
      <vt:lpstr>The challenge</vt:lpstr>
      <vt:lpstr>The vision for non-invasive BCI</vt:lpstr>
      <vt:lpstr>Movement planning as a target for BCI</vt:lpstr>
      <vt:lpstr>Movement planning as a target for BCI</vt:lpstr>
      <vt:lpstr>Movement planning as a target for BCI</vt:lpstr>
      <vt:lpstr>PowerPoint Presentation</vt:lpstr>
      <vt:lpstr>PowerPoint Presentation</vt:lpstr>
      <vt:lpstr>PowerPoint Presentation</vt:lpstr>
      <vt:lpstr>TFRs</vt:lpstr>
      <vt:lpstr>Task  Finger sequence production from memory</vt:lpstr>
      <vt:lpstr>Time-frequency representations (TFRs)</vt:lpstr>
      <vt:lpstr>Cluster-based permutation test</vt:lpstr>
      <vt:lpstr>Cluster-based permutation test</vt:lpstr>
      <vt:lpstr>Cluster-based permutation test</vt:lpstr>
      <vt:lpstr>Topographies  beta (13-30 Hz) -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Thank you!</vt:lpstr>
      <vt:lpstr>UKRI FLF (Kornysheva)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Dissecting the neural code for skilled action planning and coordination</dc:title>
  <dc:creator>Katja Kornysheva (Psychology)</dc:creator>
  <cp:lastModifiedBy>Martin Geiger (Psychology)</cp:lastModifiedBy>
  <cp:revision>396</cp:revision>
  <dcterms:created xsi:type="dcterms:W3CDTF">2024-03-07T15:00:19Z</dcterms:created>
  <dcterms:modified xsi:type="dcterms:W3CDTF">2024-06-10T09:06:56Z</dcterms:modified>
</cp:coreProperties>
</file>